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16" r:id="rId3"/>
    <p:sldId id="258" r:id="rId4"/>
    <p:sldId id="315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317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139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40" units="1/cm"/>
          <inkml:channelProperty channel="Y" name="resolution" value="40" units="1/cm"/>
        </inkml:channelProperties>
      </inkml:inkSource>
      <inkml:timestamp xml:id="ts0" timeString="2023-03-07T01:08:19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17471 11135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40" units="1/cm"/>
          <inkml:channelProperty channel="Y" name="resolution" value="40" units="1/cm"/>
        </inkml:channelProperties>
      </inkml:inkSource>
      <inkml:timestamp xml:id="ts0" timeString="2023-03-07T01:04:12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1959 13514,'20'-20,"0"40,-20 0,0 0,0 60,0 0,0 20,0-80,0 0,20 60,0-80,-20-40,0 20</inkml:trace>
  <inkml:trace contextRef="#ctx0" brushRef="#br0" timeOffset="1168.9813">2019 13574,'40'0,"0"-20,40 0,-40 20,-20 0,0 0,40 0,0 0,-40 0,0 0,0 0,0 0,0 0,0 0</inkml:trace>
  <inkml:trace contextRef="#ctx0" brushRef="#br0" timeOffset="2681.8415">2059 13754,'20'0,"0"0,0 0,20 0,-20 0,0 0,0 0,0 0,0 0,0 0,40 0,-40 0,20 0</inkml:trace>
  <inkml:trace contextRef="#ctx0" brushRef="#br0" timeOffset="8038.2664">2938 13594,'0'-20,"0"0,-20 20,0 0,-20 0,20 0,-20 0,20 0,0 0,-20 0,20 0,-20 20,40 0,-20 0,0 20,20-20,0 0,0 20,0-20,0 0,0 0,0 0,0 20,0-20,0 0,20-20,-20 20,0 0,20-20,-20 20,40 40,-20-60,0 20,0-20,0 0,0 0,0 0,0 0,0 0,0 0,0 0,0 0,0 0,-20-20,20 0,-20 0,0-20,0 20,0 0,0 0,0 0,0 0,-20 0,0 20,0-20,0 20,0 0</inkml:trace>
  <inkml:trace contextRef="#ctx0" brushRef="#br0" timeOffset="9254.8282">3418 13734,'20'0,"0"0,0 0,100-20,-100 0,20 20,-20 0,0 0,0 0,60 0,-40 0,-20 0,0 0,0 0,0 0,0 0,-20-20,-20 20,0-20,0 20</inkml:trace>
  <inkml:trace contextRef="#ctx0" brushRef="#br0" timeOffset="10741.8935">3818 13594,'0'-20,"20"20,0 0,0 0,0 0,0 0,0 20,0 20,0-40,0 20,0 0,0 0,-20 0,40 0,-40 0,0 0,-20-20,0 0,0 0,-20 20,20-20,-20 40,20-40,0 20,0-20</inkml:trace>
  <inkml:trace contextRef="#ctx0" brushRef="#br0" timeOffset="24866.2022">4478 13794,'0'-20,"40"20,-20 0,0 0,20 0,119 0,-139 0,20 0,-20 0,20 0,-20-20,0 20,0 0,0-20,20 20,40-40,-60 40,20-20,-40 0,40 0,-40 0,0 0,0 0,0 0,0 0,-20 0,0 20,-20 0,20 20,0 0,0 0,20 0,-20 20,20 0,0-20,0 20,0 40,0-60,20 0,-20 0,0 0,20 0,0-20,0 40,0-20,0-20,-20 20,20-20,-20 20,40-20,-20 0,20 0,-20 0,60-40,-80 20,20 0,0 20,-20-20,20-20</inkml:trace>
  <inkml:trace contextRef="#ctx0" brushRef="#br0" timeOffset="26703.778">5657 13694,'0'-20,"0"0,-40 20,20 0,-40 0,40 0,-20 0,20 0,20 20,-20 0,0 0,20 20,-20-20,20 0,0 0,0 0,20 60,0-80,0 20,0-20,0 0,0 0,20 0,0 0,-20 0,20-20,-40 0,20 0,20-60,-40 60,0 0,0 0,0-20,0-60,0 80,0 0,0-20,0 0,0 20,0-60,-40 40,40 20,0-20,-20 20,20 60,0 120,0-120,0 0,0 0,0 60,0-60,0-20,20 40,-20-20,20-20,-20 100,40-80,-40-1,0-19,0 0,40 0,-40 0,40 0,0 0,0 0,40 20,-60-40,0 0,-20-20,20 20,-20-20,0-20,20 20</inkml:trace>
  <inkml:trace contextRef="#ctx0" brushRef="#br0" timeOffset="27435.2321">5997 13734,'0'20,"0"0,0 0,0 0,0 0,0 0,0 0,0 0,0 0,0 0,20 40,-20-40,0-40,0-20,0 20,0-20</inkml:trace>
  <inkml:trace contextRef="#ctx0" brushRef="#br0" timeOffset="27921.8178">6017 13534</inkml:trace>
  <inkml:trace contextRef="#ctx0" brushRef="#br0" timeOffset="29818.7891">6457 13314,'-20'0,"20"20,0 0,0 20,-20 80,0-80,20 0,0 0,0 80,0-100,0 0,0 20,20-20,-20 0,20-20,0 20,0 0,0 0,0-20,0 0,0 0,0 0,0 0,0 0,0 0,0 0,-20-20,-20 20</inkml:trace>
  <inkml:trace contextRef="#ctx0" brushRef="#br0" timeOffset="30866.9015">6257 13734,'60'0,"20"0,-60 0,0 0,20-20,-20 20,0 0,0 0,0 0,20 0,-60 0,0 0</inkml:trace>
  <inkml:trace contextRef="#ctx0" brushRef="#br0" timeOffset="33574.0568">7516 13294,'0'-20,"0"0,0 0,-20 20,0 0,0 0,20 40,-20-40,20 20,-20 20,0-40,20 40,-20-20,20 0,0 0,0 0,0 0,0 60,0-40,0-20,0 0,0 0,20 80,-20-80,0 20,0-20,20 0,-20 0,20 60,-20-40,0 0,0-21,0 1,0 180,0-160,0 20,0-20,0-20,0 20,0-20,0 20,0 0,-20-40</inkml:trace>
  <inkml:trace contextRef="#ctx0" brushRef="#br0" timeOffset="34520.3865">7256 13814,'60'0,"-20"0,60 0,-60 0,-20 0,0 0,0 0,40 0,0 0,-40 0,20 0,-100 0</inkml:trace>
  <inkml:trace contextRef="#ctx0" brushRef="#br0" timeOffset="35178.6365">7836 13734,'0'20,"0"0,0 0,0 60,0-60,0 0,0 0</inkml:trace>
  <inkml:trace contextRef="#ctx0" brushRef="#br0" timeOffset="35722.8703">7756 13534,'0'0</inkml:trace>
  <inkml:trace contextRef="#ctx0" brushRef="#br0" timeOffset="37180.5587">8076 13294,'20'20,"-20"0,20 0,0 40,-20-20,0-20,0 120,0-120,0 0,0 0,0 0,0 0,0 20,0 0,0 0,0 0,0 0,40-20,-20 0,-20 0,20-20,-20 20,40-20,-20 0,60 0,-60 0,0 0,0 0,20-40</inkml:trace>
  <inkml:trace contextRef="#ctx0" brushRef="#br0" timeOffset="38766.1615">8616 13774,'0'-20,"0"0,20 20,0 0,0-20,20 0,-20-60,0 80,-20-20,0 0,0 0,0 0,-20 20,-20 0,20 0,-20-20,20 20,-20-20,20 20,0 0,-20 0,0 40,40-20,0 0,0 0,0 0,0 60,0-60,20 0,0 20,40 40,-40-40,0-20,0 0,0-20,0 0,0 20,0-20,20 20,-20-20,0 0,0 0,0 0,19 0,-19 0,-20-20,20 20,0 0,-20 20,-40 0,20 0,1 0,-1-20,-20 39</inkml:trace>
  <inkml:trace contextRef="#ctx0" brushRef="#br0" timeOffset="72057.7343">2039 14933,'20'0,"-20"-20,40 20,0 0,-20 60,100 220,-80-220,-40-20,0 0,0-20,0 40,0-20,0 0,0 20,0 0,20-20,0-40,20-120</inkml:trace>
  <inkml:trace contextRef="#ctx0" brushRef="#br0" timeOffset="74987.6437">2079 14893,'0'-20,"60"20,40 0,-60 0,40 0,-20 0,60 0,-101 0,1 0,0 0,220 20,-220-20,0 0,0 0,0 20,0 0,-20 20,0 0,0 120,0-120,-20 0,20-20,-20 0,0-20,0 0,0 0,0 0,-40 0,40 0,0 0,0 0,-40 0,-99 0,19 0,-20 0,0 0,140 0,60 0,-20 0,20 0,-20 0,0 0,100 40,-80-40,0 0,0 0,0 0,179 40,-159-20,0-20,0 0,120 80,-160-80,20 0,-20 20,20 20,-20-20,0 0,0 40,-20-40,20 0,-20 0,0 20,0-20,0 40,-60 60,0-100,20 0,0 0,20-20,-20 0,20 0,-60 0,-20 0,40 0,-79 0,119 0,-40 0,40 0,-20-20,40 0,-20 0,0 0,20 0,0 0</inkml:trace>
  <inkml:trace contextRef="#ctx0" brushRef="#br0" timeOffset="77456.0533">4378 15033,'0'-20,"-40"0,0 20,0 0,-40 0,40 40,20 0,-20-20,40 0,-40 0,20 20,20-20,0 0,-20 40,20 120,0-140,0-20,0 0,0 0,-20 0,20 0,0 0,0 40,0-20,0 60,0-80,0 0,40 20,-20-20,60 40,-60-20,20 0,-20-20,0-20,60 0,20 0,-80 0,20-20,159-80,-179 20,-20 60,0 0,0 0,0 0,0 0,0 0,0-40,0 20,0 0,0 0,0-20,0 40,0 0,-20 0,1 20,-1 0,0 0,-60 0,60 0,0 0,0 20</inkml:trace>
  <inkml:trace contextRef="#ctx0" brushRef="#br0" timeOffset="79343.57">5337 15433,'0'20,"40"-20,-20 0,0 0,20 0,-20 20,0-20,20 0,0 40,0-40,-20 20,0-20,0 0,0 0,20 0,-20 0,60 0,-20 0,-20 0,-20 0,40 0,-40 0,20 0,-20 0,20 0,20 0,-20 0,20 0,-40 0,0 0,0 0,20 0,0 0,-20 0,-20-20,20 20,0 0,0 0,0 0,20 0,0 0,-20 0,20 0,0-20,-20 20,-20-20,-20 20,0 0,0 0</inkml:trace>
  <inkml:trace contextRef="#ctx0" brushRef="#br0" timeOffset="80972.2884">6497 15333,'20'20,"0"-20,0 20,0-20,0 0,0 0,-20 20,20-20,40 20,-40 20,0-40,-20 20,19-20,1 20,0 0,0-20,0 0,20 40,-20-20,-20 20,-20 0,20-20,-20 0,20 0,-20 0,0 0,20 0,-20-20,0 0,0 0,1 0,-21 0,40 20,-20 0,-20-20,20 0,20 20,-40 0,40 0</inkml:trace>
  <inkml:trace contextRef="#ctx0" brushRef="#br0" timeOffset="140507.0736">7616 15233,'0'60,"0"20,-40 240,0-160,0 40,20-21,-20 1,20-20,0 100,20-280,20-20</inkml:trace>
  <inkml:trace contextRef="#ctx0" brushRef="#br0" timeOffset="141995.3463">7756 15173,'20'-20,"40"20,0 0,60-20,-40 0,-60 20,0 0,0 0,0 0,0 0,0 0,-20 20,20 0,0 0,-20 0,0 0,0 20,-20 20,-20-40,20 0,0 0,-20 0,20 0,20 0,-40-20,20 0,-20 40,20-40,0 20,0-20,-80 0,20 0,40 0,-20 0,40 0,0 0</inkml:trace>
  <inkml:trace contextRef="#ctx0" brushRef="#br0" timeOffset="144229.2593">8556 15313,'-20'40,"0"0,20 0,0-20,0 40,0-40,0 0,0 0,0 40,0-40,0-40,0-40,0 20,0-200,0 220,20 0,80 0,-40 20,-20 0,-20 0,0 0,0 0,20 0,-21 0,1 0,0 0,0 0,0 0</inkml:trace>
  <inkml:trace contextRef="#ctx0" brushRef="#br0" timeOffset="145367.8253">9135 15393,'0'-20,"-20"20,-20 0,40 20,0 0,-40 80,40-60,0-20,0 20,0 20,-20 0,20-40,0 20,20 0,20-40,0 0,0 0,0 0,-20-60,0 40,0 0,-20 0,0 0,0-20,0 20,0 0,0-40,0 20,0 20,0-20,0 20,0 0,0 0,-20 0</inkml:trace>
  <inkml:trace contextRef="#ctx0" brushRef="#br0" timeOffset="146809.3737">9755 15273,'0'-20,"-20"0,0 20,0 0,-20 0,20 0,0 0,-20 0,20 0,0 20,0 0,20 0,-40 80,40-80,0 0,0 0,0 20,0 0,20-20,-20 0,20 0,-20 0,20 20,-20-20,20-20,-20 20,20 80,-20-60,0-20,0 20,0 0,0 0,0 0,-20-20,0 0,-40-20</inkml:trace>
  <inkml:trace contextRef="#ctx0" brushRef="#br0" timeOffset="148163.5544">10115 15593,'0'0,"40"0,0 0,-20 20,40-20,40 40,-60-40,-20 0,0 0,0 0,20-20,-40-20,-20 20,-40 0,-20-20,20 20,40 20,0 0,0-20,0 20,0 0,-20 20,20 0,0 0,0 0,0 0,0-20,20 40,-20 0,20 0,0 0,0 0,20 40,20-60,0 40,20-20,-20-20,180 60,-140-60,-20-20,0 0,60 0,-40 0,-1-40</inkml:trace>
  <inkml:trace contextRef="#ctx0" brushRef="#br0" timeOffset="149693.6609">11174 15433,'0'-40,"-20"20,0 0,0 20,0 0,0 0,-20 0,20 0,0 0,0 0,0 20,20 0,0 0,0 0,0 0,0 20,0-20,0 20,20-20,0-20,20 60,-20-20,0-20,0 0,0 0,-20 0,0 20,0 0,0 0,0-20,0 0,0 20,0 0,0-20,0 20,0-20,-20 0,0-20,-20 40,0 59,20-79,0 0,20 20,-39-20,39 0,-20-20,0 20</inkml:trace>
  <inkml:trace contextRef="#ctx0" brushRef="#br0" timeOffset="152240.9826">12834 15273,'0'-20,"0"-20,-20 40,0-20,0 20,0 0,-40 0,40 0,0 0,-140 140,120-100,20 0,-20 0,40-20,-20 20,0-20,20 0,0 0,0 0,0 20,140 140,-120-160,40 0,0-20,20 0,160 0,-200 0,39 0,21 0,160 0,-240-20,-20 0,0 0,0-20,-60-100,0 80,20 20,0-20,0 20,40 20,-40 20,-20 0,20 0,40-20,-20 20,-59 0,-1 0,60 40,20 60,0-60,0 20,0-40,0 80,140 200,-101-240,-39-40,20 0,0 40,0-41,40 181,-60-180,0 0,20 20,0 0,-20 120,20-100,20 40,-40-40,20-60,0 0,0-20,0-20,-20 20,40-40</inkml:trace>
  <inkml:trace contextRef="#ctx0" brushRef="#br0" timeOffset="153747.3363">13653 15513,'20'40,"0"20,0-20,-20-20,100 80,-60-80,-20-20,0 0,0-20,-20-20,0 0,20 0,-20 20,0 0,0-40,0 40,0 0,0-100,0 100,0-20,0 20,0-20,0 60,0 60,0 100,0-140,0 0,0 0,0-20,0 20,40 40,-20-40,0 0,-20-20,0 0,60-20,0-20,-40 20,0-20,0 0,-20-20</inkml:trace>
  <inkml:trace contextRef="#ctx0" brushRef="#br0" timeOffset="155221.6701">14733 15713,'20'0,"20"0,-20 0,20-40,100 0,-80 0,0 20,-1-20,-39 40,20-40,-40 20,0 0,0 0,0 0,-60 0,-19 0,39 20,-20-20,40 20,0 0,-20 100,20-40,0-20,0-20,20 20,0-20,-40 80,20-60,20-20,-20 20,0-40,20 20,40 40,20-40,0 0,60 40,-40-40,-21-20,-39 0,0 0,60 0,-20-40,-60 20,20 0</inkml:trace>
  <inkml:trace contextRef="#ctx0" brushRef="#br0" timeOffset="156277.6573">15512 15533,'0'20,"0"0,0 60,0-40,0 20,0-40,0 0,0 0,20-20,-20-40,0 0,0-20,0 20,20 20,-20 0,20 0,-20 0,40-40,0 40,-40 0,20 0,0 0,0 20,20 0,-20 0,0 0,0 0,-20-20,0 0,0 0</inkml:trace>
  <inkml:trace contextRef="#ctx0" brushRef="#br0" timeOffset="158843.3799">16232 15493,'20'20,"0"20,0-20,20 0,20-20,-20 0,20-60,20 0,-20-20,-60 20,20 20,-20 20,20 0,-20 40,0 20,-20 20,20 20,0-20,-20 40,20-60,0 20,-20-20,0 0,0-20,0 140,20-140,-20 40,20-40,0 20,0 99,0-99,0 40,-40 60,-60 120,80-180,0-60,0 20,0-40,-20 20,0-20,0 20,0-20,20 0,0 0,0-20,20 0,-20-60,20-80,0 60,0 20,0 40,60-100,-40 120,20-20,20 0,-20 21,-20-1,200-180,-200 140,40 0,-20 0,-40 40,0 0,40-40</inkml:trace>
  <inkml:trace contextRef="#ctx0" brushRef="#br0" timeOffset="161277.9014">17971 15553,'20'-20,"0"20,0 0,20 0,-20-20,-20 0,-180 20,40 0,0 0,0 0,40 0,80 0,20 20,-20 40,20 0,0-20,0-20,0 40,140 160,-60-180,-60-40,0 0,200 0,-180 0,20 0,20 0,120-20,20-140,-180 100,-20 0,-20 0,20 0,20 0,-40-120,0 100,0 20,0 0,0 20,0 20,0 0,0 0,0 40,0 60,40 60,20 20,240 520,-260-601,-20-79,0 20,0-20,0-39,0 39</inkml:trace>
  <inkml:trace contextRef="#ctx0" brushRef="#br0" timeOffset="163892.0226">19510 15693,'-20'0,"0"-20,-20 0,-20 20,1 0,-1 0,20 0,0 0,-20 20,20 20,20 120,20-140,0 0,0 0,0 60,20-60,40 0,40 0,-20 0,-21-20,21 0,-40-60,-40 40,0 0,0 0,0-20,0-120,0 100,0 40,-20 60,0 80,20-40,0-20,0-20,0 20,0-40,300 99,-260-119,20 0,40 0,0 0,40 0,140-99,-140 59,-20-20,-80 40,-20-20,0-20,-20 20,0-20,0-80,0 20,0-20,0 100,0-20,0-40,0 80,0 0,-20 0,-40 20,40 20,0-20,20 40,0 120,0-40,0-80,0 20,20-20,-20-20,20 20,0 0,0-20,0 20,0-40,0 20,0 0,20-20,20 40,20-20,220-20,-260 0,0 20,-21-20,1 0,40 0,0 0,-20 0,0 0,60-40,-80 40,20-20,80-40,-120 40,0 0,0 0,0 0,0 0,0 0,-40 20,0 40,0 0,-60 40,20-20,40 20,-40 60,80-120,0 0,20-40,40-60,-40 40,0 40,0-40,-20 20,40 0,-20-40,-20 40,0 0,0 60,0 40,0-20,0-20,-20 100,20-81,0-39,40-20,-20-20,20 0,-40-39,20 19,0 0,80-80,-100 100,0 0,0 0</inkml:trace>
  <inkml:trace contextRef="#ctx0" brushRef="#br0" timeOffset="165313.0042">20390 15633,'40'0,"140"0,-120 0,100 0,-100 20,0-20,-20 0,-20 0,0 0,0 0,20 0,20 0,0 0,0 0,20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40" units="1/cm"/>
          <inkml:channelProperty channel="Y" name="resolution" value="40" units="1/cm"/>
        </inkml:channelProperties>
      </inkml:inkSource>
      <inkml:timestamp xml:id="ts0" timeString="2023-09-26T01:06:39.6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16212 2119,'-20'-20,"-20"-20,20 0,-20 0,20 20,-20-20,20 40,-20-20,20 0,0 20,-20 0,-20 0,0 0,-40-20,-60-20,-40 0,-39-40,-1 20,-700-160,800 200,120 20,0 0,0 0,0 0</inkml:trace>
  <inkml:trace contextRef="#ctx0" brushRef="#br0" timeOffset="476.694">11854 1479,'-120'0,"40"20,-20-20,40 20,0 0,-20 0,60-20,0 0,20 20,-20-20,0 40,0-40,0 40,-40-40,20 20,0 0,-20 0,-40 0,-39 40,79-60,20 40,-20-20,-60 40,100-60,-40 20</inkml:trace>
  <inkml:trace contextRef="#ctx0" brushRef="#br0" timeOffset="711.5518">10135 2039,'-160'40,"60"-20,40 0,-20 0,20-20,0 20,-40 0,40 0,-20 0,20-20,-140 40,140-20,0 0,20-20,20 0,-20 0,-39 20,19 0,0-20</inkml:trace>
  <inkml:trace contextRef="#ctx0" brushRef="#br0" timeOffset="4542.6992">7236 2379,'0'20,"-20"0,-20 0,0 0,20 0,-40 0,-20 0,-20 20,40-20,0 0,41 0,-1-20,-20 20,20 0,-40 0,-140 100,80-80,60 0,20-20,20 0,20 0,-20 0,20 0,-20 0,20 0,-60 80,20-60,-20 99,20-119,40 0,-40 20,40-20,0 0,-40 40,20 0,0-40,20 0,-20 20,0-20,20 0,-80 140,80-120,-40 20,20-20,-20 20,40-40,0 0,0 20,0 0,0 0,0 0,0 80,-20-20,20-80,0 0,0 0,0 20,0-20,0 20,0 100,0-60,0-40,0-20,0 20,0-20,0 0,0 0,0 0,0 0,0 20,0-20,40 0,140 60,-80 0,-60-60,60 20,300 139,-280-99,-20-20,-40-40,-40 0,0-20,-1 0,21 0,0 0,0 0,0 0,-20 0,20 0,-20 0,20 0,0-20,0 20,40 0,20 0,40 0,-80 0,0-20,-20 20,40-40,0 40,-20 0,0 0,160 0,-140 0,20 0,20 0,-20 0,0 0,20 0,0 0,-81 0,1 0,20 0,20 0,-20 0,-20 0,20 0,240 20,-280-20,0 20,0-20,20 0,160 80,-40-20,200 0,20 20,-220-60,-21 0,-19 0,-40-20,-60 0,40 0,-20 0,0 0,20 0,-20 0,40 0,20 0,60 20,440 40,-580-60,0 0,0 0,0 0,120 0,-80 0,40 20,40 0,-21 0,21 0,0-20,340 60,-400-40,20 0,0-20,40 20,0 0,-20-20,60 20,-60-20,399 0,-399 0,-20 0,0 0,-40 0,20 0,40 0,440 0,-380 0,60 20,-40 0,-21 0,-39 0,-60-20,-40 0,0 0,-20 0,20 0,0 0,40 0,80 0,880 0,-561 0,-339 0,-120 0,-20-20,40 20,20-20,0 0,20 20,-40 0,20-20,60-40,-40 20,-20 20,-20 0,0 0,0 0,160-40,-80 20,0 20,20 0,60-20,-60 0,-60 20,20-40,-80 60,-1-20,101 0,-40 20,40 0,60 0,20 0,160-20,-240 0,-40-20,-80 20,0 0,0 0,20-20,-20 20,100-120,-40 81,0-1,0 0,-20 20,0 20,80-160,-60 120,-40 40,0-20,-20 0,20 40,0-40,-20 20,20-100,0 80,-20 0,20 0,-20 0,0-20,40-40,-20 60,0-40,0-40,-20 60,19 20,-19 0,0 0,0 20,0-20,0 0,0 0,0 0,0-20,0 40,-19-20,-1 0,0 20,0-20,-20-40,20 60,-80-100,80 100,0-20,-20 21,20-1,0 20,-180-80,160 80,-60-20,-20-20,-20 0,0-20,-340-80,340 100,20 20,40 0,0 0,-19 0,19-20,-100 20,100 20,-140-40,100 0,-20 20,0-20,0 20,-20-20,0 20,0 0,-20 0,-140-40,241 40,59 20,0 0,0 0,20-20,-60 20,20 0</inkml:trace>
  <inkml:trace contextRef="#ctx0" brushRef="#br0" timeOffset="4800.5395">18811 2259,'-320'-40,"740"100,-520-80,-280-20,340 20,-20 0,40 0,-20 20,-40-20,20 20,-20-40,40 40,0 0,-40 0,-20-20,40 20,-40-20,-240-40,261 60,19-20,40 20</inkml:trace>
  <inkml:trace contextRef="#ctx0" brushRef="#br0" timeOffset="4978.9378">17012 1959,'0'0,"-40"0,20 0,0 0,0 0,0 0,0 0,-80 0</inkml:trace>
  <inkml:trace contextRef="#ctx0" brushRef="#br0" timeOffset="5616.5423">16512 1959,'-20'0,"0"0,0 0,-20 20,-80 0,100-20,0 0</inkml:trace>
  <inkml:trace contextRef="#ctx0" brushRef="#br0" timeOffset="8596.2119">21509 6117,'0'20,"0"40,0 20,0-20,0-40,0 40,0-20,0 40,0-60,0 0,0 0,0 0,0 0,0 40,40-20,20 80,-40-120,0 20,20 20,-20-20,0-20,20 0,-20 0,20 0,-20 0,20 0,-20 0,0-40,0 40,-20-20,0 0,0 0</inkml:trace>
  <inkml:trace contextRef="#ctx0" brushRef="#br0" timeOffset="9662.5554">21290 6597,'0'-20,"60"0,0 20,-21-20,21 20,100 0,-120 0,-20 0,20-20,-20 0,0 20,20-20,-20 20,0 0,-20-20,20 20,-20-20,20 0</inkml:trace>
  <inkml:trace contextRef="#ctx0" brushRef="#br0" timeOffset="11408.4975">22069 6457,'0'40,"0"0,0 20,0-20,0-20,40 20,-40-20,20 20,20-20,-40 0,20 0,0-20,0 0,20 20,-20-20,0 0,60 0,-60 0,20 0,-40-20,0 0,20 0,0-40,-20-20,0 60,0-20,0-20,0 40,-20 20,20-20,0 0,0-20</inkml:trace>
  <inkml:trace contextRef="#ctx0" brushRef="#br0" timeOffset="11511.4405">22469 6417,'-20'0</inkml:trace>
  <inkml:trace contextRef="#ctx0" brushRef="#br0" timeOffset="13332.8325">22989 6517,'-20'0,"0"0,0 0,0 0,-20 0,20 0,0 0,-20 0,-20 0,40 0,20 20,-20 20,20 20,20-40,0 0,-20 0,20-20,60 40,-40-40,-20 20,0-20,0 0,0 0,0 0,60-40,-60 40,0-40,0 40,-20-40,0 0,0 0,-20 60,20 20,-20 40,20-60,0 40,0-20,0 0,0 40,0-20,0 120,0-140,0-20,0 0,0 20,0-20,0 40,0-40,-20 0,0 0,20 0,0 0,-20 0,20 0,0 0,-40 0,-20-20,20-20,0 0,20 20,0 0,0 0,20-20</inkml:trace>
  <inkml:trace contextRef="#ctx0" brushRef="#br0" timeOffset="15718.8695">23508 6477,'-19'0,"-41"0,20 0,20 0,0 0,0 0,0 0,20 20,-20-20,0 20,20 20,0-20,0 0,0 0,0 20,0 20,0-20,0-20,20 0,-20 0,20-20,-20 20,20-20,0 0,0 0,0 0,20 0,-20 0,0 0,0-20,-20-20,0 20,0-20,0 20,0 0,0 0,0-20,0 20,0 0,0 0,0 60,0-20,0 20,0 20,19-20,1 40,0-20,40 20,-60-40,20 0,0-40,0 0,0 0,0 0,0 0,0 0,0 0</inkml:trace>
  <inkml:trace contextRef="#ctx0" brushRef="#br0" timeOffset="17975.9954">24308 6537,'20'-20,"-20"0,-40 0,0 20,20-20,0 20,0 0,-40-40,40 40,-20 0,20 0,0 0,0 0,0 0,0 0,0 0,0 0,0 0,20 20,0 0,0 0,0 20,40 40,20-20,-60-40,20-20,-20 20,20-20,-20 20,40 0,-40 20,20 0,-20-20,40 0,-40 0,0 20,0-20,0 0,20 20,0 0,-20-20,0 0,0 0,0 0,0 0,0 0,0 0,0 0,-20 0,0 0,0-20,0 20,20 0,-20-20,0 40,20-20,-20-20,20 20,-20-20,20 20,-20 0,0-20,0 40,-20 0,20-40,0 0,0 0,0 0,20 20,-20-20</inkml:trace>
  <inkml:trace contextRef="#ctx0" brushRef="#br0" timeOffset="19693.4462">25308 5577,'0'20,"20"40,-20 20,0 0,0-40,0 40,0 40,0 20,0-60,0 0,0-20,0-20,0-20,0 20,0 20,0-20,0 120,0-40,0-60,0-20,0 0</inkml:trace>
  <inkml:trace contextRef="#ctx0" brushRef="#br0" timeOffset="21190.5233">25428 7596,'20'0,"-40"0,0 0,0 0,-20 0,0 20,40 0,0 0,0 0,0 20,40 0,0-20,-40 20,20-40,0 0,0 20,0-20,20 20,-40 0,20-20,20 0,-20 0,-20-20,0 0,0-20,0 20,0-20,0 20,0-20,-100 0,100 20</inkml:trace>
  <inkml:trace contextRef="#ctx0" brushRef="#br0" timeOffset="27478.1879">20490 9136,'0'20,"0"60,0-20,0 20,0 299,0-239,0-20,0-40,0 0,0-20,0-40</inkml:trace>
  <inkml:trace contextRef="#ctx0" brushRef="#br0" timeOffset="29168.1447">20690 9815,'20'40,"0"-40,0 100,0-40,20 40,-40 80,20-220,-20 0,0 0,20-20,-20 40,0-40,20-80,0 140,0 0,20 40,-40 0,20 0,-20 20,20-40,0 40,-20-20,20-20,-20 0,20 0,0-20,0 0,0-40,-20 0,0-20,40 20,-20 0,20 0,-20 20,20 20,-20 0,0 0,20 20,-40 0,20 20,0-20,-20 0,0 0,0 0,0 0,0 20,0 0,39 20,-19 0,-20 20,0-20,0-20,40 0,-40-60,0 0</inkml:trace>
  <inkml:trace contextRef="#ctx0" brushRef="#br0" timeOffset="30882.6134">21849 9935,'0'60,"0"20,0-20,0 20,0 0,0 0,20 40,0-40,20 160,-20-180,0 80,0-80,0 20,-20 0,20 60,-20-80,0-40,0 0,20 0,-20-40,0-20,-20-160,-20 100,40 60,-20-40,20-20,-20-180,20 220,0 0,-20 0,20 40,0-20,0 0,0 20,0-60,0 60,40 0,-20 20,0 0,0 0,0 0,20 0,-20 40,0-40,20 100,-40-80,20 40,0-40,-20 0,0 0,-20 0,-20-20,20 40,-20 0,0 0,20-20,0-20,0 0,20-20,0 0,0 0</inkml:trace>
  <inkml:trace contextRef="#ctx0" brushRef="#br0" timeOffset="31939.962">22289 9636,'0'20,"0"20,20 19,-20 1,0-20,20 20,0 80,-20-100,20 100,-20-100,0 0,0 0,0 0,0 20,0-20,0 60,0-80,40 20,-20-40,0 0,100 0,-60 0,-20 0,0 0,0 0,-20 0</inkml:trace>
  <inkml:trace contextRef="#ctx0" brushRef="#br0" timeOffset="32868.9035">23149 10635,'-20'0,"0"0,40 0,0-20</inkml:trace>
  <inkml:trace contextRef="#ctx0" brushRef="#br0" timeOffset="34134.1245">23808 10155,'-20'0,"0"0,0 0,20 40,0 0,0 0,0 20,0-40,0 20,0 0,0-20,0 0,20 0,0-20,20 0,-20 0,20 0,-20 0,0 0,0-60,-20 0,0 40,0 0,0 0,0-20,0 20,-20-40,0 20</inkml:trace>
  <inkml:trace contextRef="#ctx0" brushRef="#br0" timeOffset="35416.3309">23828 10035,'0'0,"-20"-20,20 40,0 0,20 40,0-40,0 0,80 20,-40-20,0-20,60 0,-80 0,20 0,0-40,-40 20,60-40,-80 40,20 0,-20 0,20 0,0-20,0 0,0-20,-20 40,0 0,0-20,0 20,0-59,0 39,0 20,-20-20,20 0,-20 20,20 0,-40 20,40-20,-40 20,20 0,-20 20,40 100,0-80,0-20,0 19,0 1,0-20,0 0,0 0,0 0,0 0,20 120,0-80,0 0,-20-20,0 20,20-20,0 40,-20-60,0 20,0 40,0-60,40 120,-40-100,0 20,20-20,-20 60,0 0,0-20,0-40,0 20,0-40,0 20,0 0,0-20,-20 20,-20 60,20-40,-20-20,0 20,40-40,0 0,-40-20,40-20,-20 20,20-20,0 0,0-100</inkml:trace>
  <inkml:trace contextRef="#ctx0" brushRef="#br0" timeOffset="36250.3349">24308 10535,'0'-20,"0"0,20 20,60 0,0 0,-20 0,-40 0,0 0</inkml:trace>
  <inkml:trace contextRef="#ctx0" brushRef="#br0" timeOffset="36301.3038">24588 10495</inkml:trace>
  <inkml:trace contextRef="#ctx0" brushRef="#br0" timeOffset="37740.4164">25328 9775,'0'20,"0"20,0 60,-20-20,20-20,0-20,0 0,0 0,0-20,0 0,0 0,0 0,40 40,-40-40,40 20,0-20,-20-20,20 0,-20 0,0 0</inkml:trace>
  <inkml:trace contextRef="#ctx0" brushRef="#br0" timeOffset="38769.3012">25128 10055,'0'-20,"40"20,0 0,0 0,0 0,0 0,0 0,-20 0,40 0,-20 0,-20 0,0 0,0 0,0 0,0 0,-1 0,41-20,-40 0</inkml:trace>
  <inkml:trace contextRef="#ctx0" brushRef="#br0" timeOffset="40725.6048">25687 9616,'0'20,"0"20,0-20,0 0,0-1,0 1,0 20,0-20,0 20,0-20,0 40,0 0,0-40,0 20,0-20,0 20,0 0,0 20,-20-20,20 0,-20 0,0 60,0-20,20-40,0-60,0-20,0 0,20 20,-20 0,20-20,-20 20,20 20,0 0,0 20,0-20,-20 20,20 20,-20-20,0 0,0 0,0 20,20-20,-20 40,0-40,0 0,0 0,0 0,20-20</inkml:trace>
  <inkml:trace contextRef="#ctx0" brushRef="#br0" timeOffset="42097.759">25927 10275,'20'20,"-20"20,0 0,0-20,0 0,0 0,0 0,0 0,0 20,0-60,0-20,0 20,0-120,0 100,0 0,0-20,0 40,0 0,0 0,0 0,0 0,20 0,80 0,-80 20,0 0,0 0,0 0,0-20,20 20,-20 0,-20 20,0 0</inkml:trace>
  <inkml:trace contextRef="#ctx0" brushRef="#br0" timeOffset="43988.1">26407 10255,'0'-20,"0"0,-20 20,-20 0,40 20,0 0,-20-20,20 80,0-60,-20 0,20 0,0 20,0-20,0 0,0 0,0 20,0-20,0 0,0 20,20-40,-20 20,20-20,0 0,0-40,-20 20,0 0,0-20,0 0,0 20,0-80,0 80,0-20,0 20,0-40,0 40,0 60,0 0,0-20,0 0,0 0,0 0,0 0,20 0,0-20,-20 20,20 0,0-20,0 0,0 0,-20-20,20 0,-20 0,0-20,40 20,-40-40</inkml:trace>
  <inkml:trace contextRef="#ctx0" brushRef="#br0" timeOffset="46456.0876">27047 10315,'0'-20,"-20"20,0 0,0 0,-20 20,20 0,20 0,0 0,-20-20,20 20,0 0,-20 0,20 0,0 0,0 0,0 0,0 0,0 0,0 0,20 0,-20 0,20 20,0-40,0 0,-20 20,40-20,0 0,-20-20,-20 0,0-20,0 0,0 0,0 20,0-120,0 100,0-20,0 20,0-20,0 20,0 0,0-40,0 60,0 0,0 0,0 0,0-20,0 0,0-20,0-39,-20 59,20 20,0-20,-20 40,20 40,0 40,0-41,20 81,-20-100,0 20,0-20,0 20,0-20,20 20,-20-20,20 40,-20-20,20-20,0 20,-20-20,0 20,0-20,0 0,20 40,-20-40,0 0,0 0,20 0,0 0,0 20,0-40,0 20,-20 0,20 0,-20 0,40-20,-20 0,0 0,0 20,0-20,0 0,0 0</inkml:trace>
  <inkml:trace contextRef="#ctx0" brushRef="#br0" timeOffset="52213.5507">26127 10435,'0'-20,"40"20,0-40,-20 40,0-20,40 0,60-80,-120 80,20 0,-20 0,0 0,0 0,0 0,-20 20,0 0,0 0,-20 0,20-20,0 20,-20 0,20 0,0 0,0 0,0 0,-20 20,40 0,-20 0,0-20,20 40,0 0,0 20,0 20,0-60,0 0,0 0,0 0,20 0,20 0,0-20,20 40,0-20,-40-20,20 20,-20 0,0-20,20 20,-40 0,20-20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40" units="1/cm"/>
          <inkml:channelProperty channel="Y" name="resolution" value="40" units="1/cm"/>
        </inkml:channelProperties>
      </inkml:inkSource>
      <inkml:timestamp xml:id="ts0" timeString="2023-09-26T01:27:42.7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9655 14193,'0'20,"0"0,0 0,20 0,20 20,20-20,-40 0,0-20,-20 20,20-20,20 20,-40 0,40 0,40 40,-40-20,0-40,0 40,60 20,-60-60,20 60,-20-40,60 40,-60-20,60 20,-40 0,-20-40,80 60,-100-40,20-40,0 80,-21-80,1 40,20-20,-20 0,20 40,-20-40,0 0,0 0,0-20,40 40,-20 20,20-20,160 140,-120-120,-60-20,-20 0,40 0,-60-20,0 0,-20-20,-20 40,0-40,20 40,-20 0,-20 0,-40 40,60-60,-40 39,40-19,-60 20,40-20,20 20,-60-40,-299 160,299-140,0 0,-20 20,20-20,-20 0,40-20,20 20,-140 60,120-60,0-40,20 40,-40 0,40-20,0-20,-260 140,260-100,21-40,-41 20,0 20,40-40,-60 40,60-40,-140 60,200-60,0 0,20 0</inkml:trace>
  <inkml:trace contextRef="#ctx0" brushRef="#br0" timeOffset="2499.9667">12354 15053,'20'40,"-20"20,0 0,0 0,0 160,0-160,0 0,0 0,0 0,0-40,0 40,0-40,0 40,0-40,0 20,0-20,0 0,0 0,0 0,0 0,40-20,20 0,0 0,-20 0,-20 0,20 0,0-40,-20 40,0-20,0 0</inkml:trace>
  <inkml:trace contextRef="#ctx0" brushRef="#br0" timeOffset="3493.3532">12154 15693,'0'-20,"40"20,20 0,0-20,-20 20,20 0,100 0,-100 0,20 0,-20 0,20 0,-40 0,-20 0,0-20,0 20</inkml:trace>
  <inkml:trace contextRef="#ctx0" brushRef="#br0" timeOffset="5623.5467">13033 15753,'-19'0,"19"20,0 40,0-40,0 0,0 0,0 0,0 0,19-20,1 0,0 20,0-20,40 40,-40-40,0 0,0 0,0 20,0-20,0 0,0 0,0 0,0 0,0-20,0 0,-20 0,0-40,0 40,0 0,0 0,0-20,-20 20,0 0,0-60,0 60,0-20,20 20,0 40</inkml:trace>
  <inkml:trace contextRef="#ctx0" brushRef="#br0" timeOffset="7379.9748">13873 15633,'-20'0,"0"-20,0 0,0 20,0 0,0 0,0 0,-20 0,20 0,0 0,0 20,20 0,0 0,-20 0,20 20,0-20,0 0,0 0,0 0,0 0,0 0,0 0,0 0,20-20,20 0,-20 0,0 0,0 0,0 0,0 0,0 0,0-40,-20 20,20-20,-20 20,0 0,20 0</inkml:trace>
  <inkml:trace contextRef="#ctx0" brushRef="#br0" timeOffset="8492.288">13853 15713,'20'-20,"0"0,-20 40,-20 0,20 0,0 20,0 0,0-20,-20 40,20-40,0 0,0 40,0-20,0 60,0-80,-20 39,20-39,0 20,0-20,-20 40,0-40,20 40,0-40,0 20,0 0,-20-20,20 0,0 0,-40 0,40 20,-40-20,20 20,-20-20,40 0,-20 0,20 0,-40-20,0 0,-20 0,40 0,-20 0,-20 0,0 0,40 20,-40-20,0-20,20 20,-20-20,40 20,-39-20</inkml:trace>
  <inkml:trace contextRef="#ctx0" brushRef="#br0" timeOffset="10625.4892">14393 15693,'0'-20,"-40"20,0-20,0 20,20 0,0 0,0 0,0 0,0 0,0 0,0 0,0 0,20 20,-20-20,20 20,0 0,0 20,0-20,0 20,20-40,0 40,-20-20,20 0,0-20,0 20,0-20,0 0,0 0,0 0,-20 20,20-20,0 0,0 0,0 0,0 0,0-20,0 20,-20-40,0 20,0 0</inkml:trace>
  <inkml:trace contextRef="#ctx0" brushRef="#br0" timeOffset="11376.0227">14413 15833,'20'0,"0"20,0 20,-20-20,40 20,-20 0,0-20,-20 0,40 0,-20-20,0 0,40 0,-20 0,-20 0,0 0</inkml:trace>
  <inkml:trace contextRef="#ctx0" brushRef="#br0" timeOffset="12873.6148">15073 15653,'-20'0,"20"-20,-40 0,20 20,0 0,0 0,0 0,-20 0</inkml:trace>
  <inkml:trace contextRef="#ctx0" brushRef="#br0" timeOffset="14115.8738">14873 15613,'0'0,"0"20,0 0,0 20,0-20,0 0,0 0,0 0,0 0,20 0,-20 0,0 0,20 0,20 0,-40 0,20-20,-20 20,20 0,-20 20,20-20,-20 0,0 0,0 0,0 0,0 0,-20-20,20 20,-40 0,40 0,-20-20,20 20,-20-1,0 1,0-20,0 20,0-20,0 0,0 0,-40 20,40 0</inkml:trace>
  <inkml:trace contextRef="#ctx0" brushRef="#br0" timeOffset="18188.3792">15752 15593,'0'40,"0"-20,-20 20,20 0,-20 20,20-40,0 0,0 0,-20 0,20-40,20 0,-20-20,0 20</inkml:trace>
  <inkml:trace contextRef="#ctx0" brushRef="#br0" timeOffset="18266.3304">15712 15753,'20'0</inkml:trace>
  <inkml:trace contextRef="#ctx0" brushRef="#br0" timeOffset="19548.5442">15772 15713,'0'0,"20"0,0 0,0 0,20 0,-20 20,-20 0,0 0,20 100,-20-100,0 0,0 0,0-40,0-40,0 20,0 20,0 0,20 0,-20 0,20 0,0 0,0 20,0 0,20 0,-20 0,0 0,20 20,-20-20,0 20,20 0,-20 0,0-20,-20 20,20-20,-20 20,20 20,-20-20,20-20,-20 20,0 20,0-20,0 0,20-20,-20 40,0-20,0 0</inkml:trace>
  <inkml:trace contextRef="#ctx0" brushRef="#br0" timeOffset="20974.1698">16692 15753,'0'-20,"-40"20,20 0,0 0,0 0,0 0,-20 0,20 0,0 0,20 20,0 0,0 0,0 0,0 0,0 0,0 0,0 0,0 0,0 0,20-20,0 0,-20 20,20-20,0 0</inkml:trace>
  <inkml:trace contextRef="#ctx0" brushRef="#br0" timeOffset="21773.6787">16672 15833,'0'20,"0"0,0 0,0 20,0 0,0-20,0 20,40-20,0 20,-20-20,0-20,0 0,0 0,20 0,-20 0,20 0,-20-20</inkml:trace>
  <inkml:trace contextRef="#ctx0" brushRef="#br0" timeOffset="23454.1555">16912 15693,'0'20,"0"20,0 0,20 0,-20-20,0 0,0 20,0-20,0 20,0-20,0-40,20-20,-20 20,0 0,0-20,0 0,20 0,-20-20,20 40,0 20,0 0,20 0,0 0,0 0,20 20,-21-20,21 0,-40 0,-20 40,20-40,-20 20,0 0,0 0,20 0,-20 0,20 20,-20 0,20 20,-20-40,0 20,20 0,-20-20,0 0,0 20,0-1,20-39,-20-19,20-1,-20-20,0 20</inkml:trace>
  <inkml:trace contextRef="#ctx0" brushRef="#br0" timeOffset="25440.4378">18011 15793,'-40'0,"20"0,20-20,-40 20,20 0,0 0,0 0,-20 0,20 40,20-20,0 20,-20-20,-20 20,40 20,-20-40,20 0,0 0,0 0,20-20,0 20,0-20,20 0,-20 0,20 0,-20 0,-20-40,20 20,-20-20,0-40,0 60,0-40,0 40,0-40,0 40,0-20,0 0,0-100,0 100,0 20,0 0,0 0,0 60,0 0,0 0,0 0,0 0,0 20,0-40,20 0,-20 0,0 80,20-60,0 0,-20-20,0 0,0 0,0 0,20 40,-20-40,40 0,-40 0,40-20,-20 0,0 0,20 0,-20 0,20 0,-40-20,0 0</inkml:trace>
  <inkml:trace contextRef="#ctx0" brushRef="#br0" timeOffset="26124.0138">18231 15693,'20'40,"-20"-20,0 20,20 20,-20-20,0-20,0 0,0 0,0 0,20-20</inkml:trace>
  <inkml:trace contextRef="#ctx0" brushRef="#br0" timeOffset="26683.6701">18231 15513,'-20'-20,"20"-20</inkml:trace>
  <inkml:trace contextRef="#ctx0" brushRef="#br0" timeOffset="28480.0683">18571 15733,'-20'0,"20"20,0 0,0 0,0 20,0 0,20 20,0 0,0 0,-20-20,0 20,20 119,-20-139,0-20,20-20,-20-40,0-20,0 20,0-79,0 79,0 20,0 0,0 0,20 0,-20 0,0-20,20 40,0-20,0-20,0 20,0 20,-20-20,20 20,-20-20,20 20,0 0,0 0,0 0,20 0,-20-20,0 20,-20-20,20 20</inkml:trace>
  <inkml:trace contextRef="#ctx0" brushRef="#br0" timeOffset="29425.488">19211 15853,'0'20,"0"0,0 40,0 0,0 20,0 20,0-61,0 41,0-40,20 0,0-40,-20 40,0-20,0 0,0 0,20-40,0 20,0-20,-20-20</inkml:trace>
  <inkml:trace contextRef="#ctx0" brushRef="#br0" timeOffset="30353.421">19211 15553,'0'-20,"-20"0,0 20,20-40,20 20,0 20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7968" y="6019800"/>
            <a:ext cx="713231" cy="8382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73011"/>
            <a:ext cx="1191768" cy="74218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626108" y="6577583"/>
            <a:ext cx="7289800" cy="228600"/>
          </a:xfrm>
          <a:custGeom>
            <a:avLst/>
            <a:gdLst/>
            <a:ahLst/>
            <a:cxnLst/>
            <a:rect l="l" t="t" r="r" b="b"/>
            <a:pathLst>
              <a:path w="7289800" h="228600">
                <a:moveTo>
                  <a:pt x="4102607" y="67310"/>
                </a:moveTo>
                <a:lnTo>
                  <a:pt x="3976116" y="67310"/>
                </a:lnTo>
                <a:lnTo>
                  <a:pt x="3957828" y="68580"/>
                </a:lnTo>
                <a:lnTo>
                  <a:pt x="3915155" y="72390"/>
                </a:lnTo>
                <a:lnTo>
                  <a:pt x="3842004" y="76200"/>
                </a:lnTo>
                <a:lnTo>
                  <a:pt x="3628644" y="88900"/>
                </a:lnTo>
                <a:lnTo>
                  <a:pt x="3592068" y="92710"/>
                </a:lnTo>
                <a:lnTo>
                  <a:pt x="3575304" y="95250"/>
                </a:lnTo>
                <a:lnTo>
                  <a:pt x="3560064" y="96520"/>
                </a:lnTo>
                <a:lnTo>
                  <a:pt x="3496055" y="105410"/>
                </a:lnTo>
                <a:lnTo>
                  <a:pt x="3464052" y="111760"/>
                </a:lnTo>
                <a:lnTo>
                  <a:pt x="3448812" y="114300"/>
                </a:lnTo>
                <a:lnTo>
                  <a:pt x="3393948" y="124460"/>
                </a:lnTo>
                <a:lnTo>
                  <a:pt x="3331464" y="130810"/>
                </a:lnTo>
                <a:lnTo>
                  <a:pt x="3300983" y="132080"/>
                </a:lnTo>
                <a:lnTo>
                  <a:pt x="3270504" y="134620"/>
                </a:lnTo>
                <a:lnTo>
                  <a:pt x="3253740" y="134620"/>
                </a:lnTo>
                <a:lnTo>
                  <a:pt x="3235452" y="135890"/>
                </a:lnTo>
                <a:lnTo>
                  <a:pt x="3215640" y="135890"/>
                </a:lnTo>
                <a:lnTo>
                  <a:pt x="3194304" y="137160"/>
                </a:lnTo>
                <a:lnTo>
                  <a:pt x="3171444" y="139700"/>
                </a:lnTo>
                <a:lnTo>
                  <a:pt x="3150108" y="139700"/>
                </a:lnTo>
                <a:lnTo>
                  <a:pt x="3102864" y="142240"/>
                </a:lnTo>
                <a:lnTo>
                  <a:pt x="3055620" y="143510"/>
                </a:lnTo>
                <a:lnTo>
                  <a:pt x="2927604" y="152400"/>
                </a:lnTo>
                <a:lnTo>
                  <a:pt x="2827020" y="166370"/>
                </a:lnTo>
                <a:lnTo>
                  <a:pt x="2793492" y="172720"/>
                </a:lnTo>
                <a:lnTo>
                  <a:pt x="193548" y="181610"/>
                </a:lnTo>
                <a:lnTo>
                  <a:pt x="86868" y="181610"/>
                </a:lnTo>
                <a:lnTo>
                  <a:pt x="68580" y="185420"/>
                </a:lnTo>
                <a:lnTo>
                  <a:pt x="53340" y="187960"/>
                </a:lnTo>
                <a:lnTo>
                  <a:pt x="45719" y="190500"/>
                </a:lnTo>
                <a:lnTo>
                  <a:pt x="39624" y="195580"/>
                </a:lnTo>
                <a:lnTo>
                  <a:pt x="30480" y="200660"/>
                </a:lnTo>
                <a:lnTo>
                  <a:pt x="22860" y="207010"/>
                </a:lnTo>
                <a:lnTo>
                  <a:pt x="12192" y="212090"/>
                </a:lnTo>
                <a:lnTo>
                  <a:pt x="0" y="219710"/>
                </a:lnTo>
                <a:lnTo>
                  <a:pt x="6096" y="228600"/>
                </a:lnTo>
                <a:lnTo>
                  <a:pt x="18287" y="219710"/>
                </a:lnTo>
                <a:lnTo>
                  <a:pt x="36575" y="208280"/>
                </a:lnTo>
                <a:lnTo>
                  <a:pt x="44196" y="203200"/>
                </a:lnTo>
                <a:lnTo>
                  <a:pt x="50292" y="200660"/>
                </a:lnTo>
                <a:lnTo>
                  <a:pt x="57912" y="196850"/>
                </a:lnTo>
                <a:lnTo>
                  <a:pt x="70104" y="194310"/>
                </a:lnTo>
                <a:lnTo>
                  <a:pt x="79248" y="193040"/>
                </a:lnTo>
                <a:lnTo>
                  <a:pt x="88392" y="193040"/>
                </a:lnTo>
                <a:lnTo>
                  <a:pt x="99060" y="190500"/>
                </a:lnTo>
                <a:lnTo>
                  <a:pt x="193548" y="190500"/>
                </a:lnTo>
                <a:lnTo>
                  <a:pt x="2795016" y="181610"/>
                </a:lnTo>
                <a:lnTo>
                  <a:pt x="2828544" y="177800"/>
                </a:lnTo>
                <a:lnTo>
                  <a:pt x="2862072" y="171450"/>
                </a:lnTo>
                <a:lnTo>
                  <a:pt x="2894076" y="166370"/>
                </a:lnTo>
                <a:lnTo>
                  <a:pt x="2927604" y="162560"/>
                </a:lnTo>
                <a:lnTo>
                  <a:pt x="2967228" y="158750"/>
                </a:lnTo>
                <a:lnTo>
                  <a:pt x="3009900" y="156210"/>
                </a:lnTo>
                <a:lnTo>
                  <a:pt x="3055620" y="152400"/>
                </a:lnTo>
                <a:lnTo>
                  <a:pt x="3102864" y="151130"/>
                </a:lnTo>
                <a:lnTo>
                  <a:pt x="3150108" y="148590"/>
                </a:lnTo>
                <a:lnTo>
                  <a:pt x="3172968" y="148590"/>
                </a:lnTo>
                <a:lnTo>
                  <a:pt x="3194304" y="147320"/>
                </a:lnTo>
                <a:lnTo>
                  <a:pt x="3215640" y="147320"/>
                </a:lnTo>
                <a:lnTo>
                  <a:pt x="3235452" y="144780"/>
                </a:lnTo>
                <a:lnTo>
                  <a:pt x="3253740" y="143510"/>
                </a:lnTo>
                <a:lnTo>
                  <a:pt x="3270504" y="143510"/>
                </a:lnTo>
                <a:lnTo>
                  <a:pt x="3300983" y="142240"/>
                </a:lnTo>
                <a:lnTo>
                  <a:pt x="3393948" y="134620"/>
                </a:lnTo>
                <a:lnTo>
                  <a:pt x="3413759" y="130810"/>
                </a:lnTo>
                <a:lnTo>
                  <a:pt x="3450336" y="124460"/>
                </a:lnTo>
                <a:lnTo>
                  <a:pt x="3467100" y="120650"/>
                </a:lnTo>
                <a:lnTo>
                  <a:pt x="3497579" y="114300"/>
                </a:lnTo>
                <a:lnTo>
                  <a:pt x="3529583" y="110490"/>
                </a:lnTo>
                <a:lnTo>
                  <a:pt x="3560064" y="105410"/>
                </a:lnTo>
                <a:lnTo>
                  <a:pt x="3593592" y="102870"/>
                </a:lnTo>
                <a:lnTo>
                  <a:pt x="3611879" y="99060"/>
                </a:lnTo>
                <a:lnTo>
                  <a:pt x="3649979" y="96520"/>
                </a:lnTo>
                <a:lnTo>
                  <a:pt x="3671316" y="96520"/>
                </a:lnTo>
                <a:lnTo>
                  <a:pt x="3842004" y="86360"/>
                </a:lnTo>
                <a:lnTo>
                  <a:pt x="3869436" y="83820"/>
                </a:lnTo>
                <a:lnTo>
                  <a:pt x="3957828" y="78740"/>
                </a:lnTo>
                <a:lnTo>
                  <a:pt x="3976116" y="78740"/>
                </a:lnTo>
                <a:lnTo>
                  <a:pt x="3992879" y="76200"/>
                </a:lnTo>
                <a:lnTo>
                  <a:pt x="4021836" y="73660"/>
                </a:lnTo>
                <a:lnTo>
                  <a:pt x="4035552" y="73660"/>
                </a:lnTo>
                <a:lnTo>
                  <a:pt x="4047744" y="72390"/>
                </a:lnTo>
                <a:lnTo>
                  <a:pt x="4058412" y="72390"/>
                </a:lnTo>
                <a:lnTo>
                  <a:pt x="4067555" y="71120"/>
                </a:lnTo>
                <a:lnTo>
                  <a:pt x="4082796" y="71120"/>
                </a:lnTo>
                <a:lnTo>
                  <a:pt x="4088892" y="68580"/>
                </a:lnTo>
                <a:lnTo>
                  <a:pt x="4099559" y="68580"/>
                </a:lnTo>
                <a:lnTo>
                  <a:pt x="4102607" y="67310"/>
                </a:lnTo>
                <a:close/>
              </a:path>
              <a:path w="7289800" h="228600">
                <a:moveTo>
                  <a:pt x="7272528" y="86360"/>
                </a:moveTo>
                <a:lnTo>
                  <a:pt x="7240524" y="86360"/>
                </a:lnTo>
                <a:lnTo>
                  <a:pt x="7246620" y="87630"/>
                </a:lnTo>
                <a:lnTo>
                  <a:pt x="7264908" y="87630"/>
                </a:lnTo>
                <a:lnTo>
                  <a:pt x="7272528" y="86360"/>
                </a:lnTo>
                <a:close/>
              </a:path>
              <a:path w="7289800" h="228600">
                <a:moveTo>
                  <a:pt x="7243572" y="76200"/>
                </a:moveTo>
                <a:lnTo>
                  <a:pt x="7211568" y="76200"/>
                </a:lnTo>
                <a:lnTo>
                  <a:pt x="7219188" y="80010"/>
                </a:lnTo>
                <a:lnTo>
                  <a:pt x="7225284" y="81280"/>
                </a:lnTo>
                <a:lnTo>
                  <a:pt x="7234428" y="83820"/>
                </a:lnTo>
                <a:lnTo>
                  <a:pt x="7237476" y="86360"/>
                </a:lnTo>
                <a:lnTo>
                  <a:pt x="7289292" y="86360"/>
                </a:lnTo>
                <a:lnTo>
                  <a:pt x="7289292" y="78740"/>
                </a:lnTo>
                <a:lnTo>
                  <a:pt x="7248144" y="78740"/>
                </a:lnTo>
                <a:lnTo>
                  <a:pt x="7243572" y="76200"/>
                </a:lnTo>
                <a:close/>
              </a:path>
              <a:path w="7289800" h="228600">
                <a:moveTo>
                  <a:pt x="7289292" y="76200"/>
                </a:moveTo>
                <a:lnTo>
                  <a:pt x="7260336" y="76200"/>
                </a:lnTo>
                <a:lnTo>
                  <a:pt x="7255764" y="78740"/>
                </a:lnTo>
                <a:lnTo>
                  <a:pt x="7289292" y="78740"/>
                </a:lnTo>
                <a:lnTo>
                  <a:pt x="7289292" y="76200"/>
                </a:lnTo>
                <a:close/>
              </a:path>
              <a:path w="7289800" h="228600">
                <a:moveTo>
                  <a:pt x="7147560" y="64770"/>
                </a:moveTo>
                <a:lnTo>
                  <a:pt x="6862572" y="64770"/>
                </a:lnTo>
                <a:lnTo>
                  <a:pt x="6973824" y="68580"/>
                </a:lnTo>
                <a:lnTo>
                  <a:pt x="7011924" y="71120"/>
                </a:lnTo>
                <a:lnTo>
                  <a:pt x="7048500" y="72390"/>
                </a:lnTo>
                <a:lnTo>
                  <a:pt x="7083552" y="72390"/>
                </a:lnTo>
                <a:lnTo>
                  <a:pt x="7100316" y="73660"/>
                </a:lnTo>
                <a:lnTo>
                  <a:pt x="7132320" y="73660"/>
                </a:lnTo>
                <a:lnTo>
                  <a:pt x="7146036" y="74930"/>
                </a:lnTo>
                <a:lnTo>
                  <a:pt x="7185660" y="74930"/>
                </a:lnTo>
                <a:lnTo>
                  <a:pt x="7196328" y="76200"/>
                </a:lnTo>
                <a:lnTo>
                  <a:pt x="7240524" y="76200"/>
                </a:lnTo>
                <a:lnTo>
                  <a:pt x="7234428" y="73660"/>
                </a:lnTo>
                <a:lnTo>
                  <a:pt x="7222236" y="71120"/>
                </a:lnTo>
                <a:lnTo>
                  <a:pt x="7214616" y="67310"/>
                </a:lnTo>
                <a:lnTo>
                  <a:pt x="7205472" y="67310"/>
                </a:lnTo>
                <a:lnTo>
                  <a:pt x="7196328" y="66040"/>
                </a:lnTo>
                <a:lnTo>
                  <a:pt x="7161276" y="66040"/>
                </a:lnTo>
                <a:lnTo>
                  <a:pt x="7147560" y="64770"/>
                </a:lnTo>
                <a:close/>
              </a:path>
              <a:path w="7289800" h="228600">
                <a:moveTo>
                  <a:pt x="4099559" y="58420"/>
                </a:moveTo>
                <a:lnTo>
                  <a:pt x="4098036" y="58420"/>
                </a:lnTo>
                <a:lnTo>
                  <a:pt x="4093464" y="59690"/>
                </a:lnTo>
                <a:lnTo>
                  <a:pt x="4081272" y="59690"/>
                </a:lnTo>
                <a:lnTo>
                  <a:pt x="4075176" y="60960"/>
                </a:lnTo>
                <a:lnTo>
                  <a:pt x="4066031" y="60960"/>
                </a:lnTo>
                <a:lnTo>
                  <a:pt x="4056888" y="63500"/>
                </a:lnTo>
                <a:lnTo>
                  <a:pt x="4046220" y="63500"/>
                </a:lnTo>
                <a:lnTo>
                  <a:pt x="4035552" y="64770"/>
                </a:lnTo>
                <a:lnTo>
                  <a:pt x="4021836" y="64770"/>
                </a:lnTo>
                <a:lnTo>
                  <a:pt x="3992879" y="67310"/>
                </a:lnTo>
                <a:lnTo>
                  <a:pt x="4101083" y="67310"/>
                </a:lnTo>
                <a:lnTo>
                  <a:pt x="4099559" y="66040"/>
                </a:lnTo>
                <a:lnTo>
                  <a:pt x="4099559" y="58420"/>
                </a:lnTo>
                <a:close/>
              </a:path>
              <a:path w="7289800" h="228600">
                <a:moveTo>
                  <a:pt x="4104131" y="58420"/>
                </a:moveTo>
                <a:lnTo>
                  <a:pt x="4099559" y="58420"/>
                </a:lnTo>
                <a:lnTo>
                  <a:pt x="4099559" y="66040"/>
                </a:lnTo>
                <a:lnTo>
                  <a:pt x="4101083" y="67310"/>
                </a:lnTo>
                <a:lnTo>
                  <a:pt x="4105655" y="67310"/>
                </a:lnTo>
                <a:lnTo>
                  <a:pt x="4104131" y="58420"/>
                </a:lnTo>
                <a:close/>
              </a:path>
              <a:path w="7289800" h="228600">
                <a:moveTo>
                  <a:pt x="4110228" y="58420"/>
                </a:moveTo>
                <a:lnTo>
                  <a:pt x="4104131" y="58420"/>
                </a:lnTo>
                <a:lnTo>
                  <a:pt x="4105655" y="67310"/>
                </a:lnTo>
                <a:lnTo>
                  <a:pt x="4113276" y="67310"/>
                </a:lnTo>
                <a:lnTo>
                  <a:pt x="4110228" y="58420"/>
                </a:lnTo>
                <a:close/>
              </a:path>
              <a:path w="7289800" h="228600">
                <a:moveTo>
                  <a:pt x="4114800" y="57150"/>
                </a:moveTo>
                <a:lnTo>
                  <a:pt x="4111752" y="57150"/>
                </a:lnTo>
                <a:lnTo>
                  <a:pt x="4110228" y="58420"/>
                </a:lnTo>
                <a:lnTo>
                  <a:pt x="4113276" y="67310"/>
                </a:lnTo>
                <a:lnTo>
                  <a:pt x="4114800" y="67310"/>
                </a:lnTo>
                <a:lnTo>
                  <a:pt x="4114800" y="66040"/>
                </a:lnTo>
                <a:lnTo>
                  <a:pt x="4116324" y="66040"/>
                </a:lnTo>
                <a:lnTo>
                  <a:pt x="4117848" y="63500"/>
                </a:lnTo>
                <a:lnTo>
                  <a:pt x="4117848" y="60960"/>
                </a:lnTo>
                <a:lnTo>
                  <a:pt x="4116324" y="58420"/>
                </a:lnTo>
                <a:lnTo>
                  <a:pt x="4114800" y="57150"/>
                </a:lnTo>
                <a:close/>
              </a:path>
              <a:path w="7289800" h="228600">
                <a:moveTo>
                  <a:pt x="4152900" y="66040"/>
                </a:moveTo>
                <a:lnTo>
                  <a:pt x="4114800" y="66040"/>
                </a:lnTo>
                <a:lnTo>
                  <a:pt x="4114800" y="67310"/>
                </a:lnTo>
                <a:lnTo>
                  <a:pt x="4145279" y="67310"/>
                </a:lnTo>
                <a:lnTo>
                  <a:pt x="4152900" y="66040"/>
                </a:lnTo>
                <a:close/>
              </a:path>
              <a:path w="7289800" h="228600">
                <a:moveTo>
                  <a:pt x="5565648" y="0"/>
                </a:moveTo>
                <a:lnTo>
                  <a:pt x="4655820" y="30480"/>
                </a:lnTo>
                <a:lnTo>
                  <a:pt x="4588764" y="36830"/>
                </a:lnTo>
                <a:lnTo>
                  <a:pt x="4556759" y="38100"/>
                </a:lnTo>
                <a:lnTo>
                  <a:pt x="4469892" y="44450"/>
                </a:lnTo>
                <a:lnTo>
                  <a:pt x="4332732" y="50800"/>
                </a:lnTo>
                <a:lnTo>
                  <a:pt x="4308348" y="50800"/>
                </a:lnTo>
                <a:lnTo>
                  <a:pt x="4287012" y="52070"/>
                </a:lnTo>
                <a:lnTo>
                  <a:pt x="4265676" y="52070"/>
                </a:lnTo>
                <a:lnTo>
                  <a:pt x="4247388" y="54610"/>
                </a:lnTo>
                <a:lnTo>
                  <a:pt x="4230624" y="54610"/>
                </a:lnTo>
                <a:lnTo>
                  <a:pt x="4213859" y="55880"/>
                </a:lnTo>
                <a:lnTo>
                  <a:pt x="4186428" y="55880"/>
                </a:lnTo>
                <a:lnTo>
                  <a:pt x="4174236" y="57150"/>
                </a:lnTo>
                <a:lnTo>
                  <a:pt x="4143755" y="57150"/>
                </a:lnTo>
                <a:lnTo>
                  <a:pt x="4136136" y="58420"/>
                </a:lnTo>
                <a:lnTo>
                  <a:pt x="4116324" y="58420"/>
                </a:lnTo>
                <a:lnTo>
                  <a:pt x="4117848" y="60960"/>
                </a:lnTo>
                <a:lnTo>
                  <a:pt x="4117848" y="63500"/>
                </a:lnTo>
                <a:lnTo>
                  <a:pt x="4116324" y="66040"/>
                </a:lnTo>
                <a:lnTo>
                  <a:pt x="4186428" y="66040"/>
                </a:lnTo>
                <a:lnTo>
                  <a:pt x="4200144" y="64770"/>
                </a:lnTo>
                <a:lnTo>
                  <a:pt x="4230624" y="64770"/>
                </a:lnTo>
                <a:lnTo>
                  <a:pt x="4247388" y="63500"/>
                </a:lnTo>
                <a:lnTo>
                  <a:pt x="4267200" y="63500"/>
                </a:lnTo>
                <a:lnTo>
                  <a:pt x="4287012" y="60960"/>
                </a:lnTo>
                <a:lnTo>
                  <a:pt x="4308348" y="59690"/>
                </a:lnTo>
                <a:lnTo>
                  <a:pt x="4332732" y="59690"/>
                </a:lnTo>
                <a:lnTo>
                  <a:pt x="4384548" y="57150"/>
                </a:lnTo>
                <a:lnTo>
                  <a:pt x="4471416" y="54610"/>
                </a:lnTo>
                <a:lnTo>
                  <a:pt x="4689348" y="38100"/>
                </a:lnTo>
                <a:lnTo>
                  <a:pt x="5565648" y="10160"/>
                </a:lnTo>
                <a:lnTo>
                  <a:pt x="6490716" y="10160"/>
                </a:lnTo>
                <a:lnTo>
                  <a:pt x="5565648" y="0"/>
                </a:lnTo>
                <a:close/>
              </a:path>
              <a:path w="7289800" h="228600">
                <a:moveTo>
                  <a:pt x="7100316" y="63500"/>
                </a:moveTo>
                <a:lnTo>
                  <a:pt x="6827520" y="63500"/>
                </a:lnTo>
                <a:lnTo>
                  <a:pt x="6845808" y="64770"/>
                </a:lnTo>
                <a:lnTo>
                  <a:pt x="7117080" y="64770"/>
                </a:lnTo>
                <a:lnTo>
                  <a:pt x="7100316" y="63500"/>
                </a:lnTo>
                <a:close/>
              </a:path>
              <a:path w="7289800" h="228600">
                <a:moveTo>
                  <a:pt x="7048500" y="60960"/>
                </a:moveTo>
                <a:lnTo>
                  <a:pt x="6795516" y="60960"/>
                </a:lnTo>
                <a:lnTo>
                  <a:pt x="6810756" y="63500"/>
                </a:lnTo>
                <a:lnTo>
                  <a:pt x="7083552" y="63500"/>
                </a:lnTo>
                <a:lnTo>
                  <a:pt x="7048500" y="60960"/>
                </a:lnTo>
                <a:close/>
              </a:path>
              <a:path w="7289800" h="228600">
                <a:moveTo>
                  <a:pt x="6862572" y="55880"/>
                </a:moveTo>
                <a:lnTo>
                  <a:pt x="6690360" y="55880"/>
                </a:lnTo>
                <a:lnTo>
                  <a:pt x="6699504" y="57150"/>
                </a:lnTo>
                <a:lnTo>
                  <a:pt x="6708648" y="57150"/>
                </a:lnTo>
                <a:lnTo>
                  <a:pt x="6717792" y="58420"/>
                </a:lnTo>
                <a:lnTo>
                  <a:pt x="6740652" y="58420"/>
                </a:lnTo>
                <a:lnTo>
                  <a:pt x="6752844" y="59690"/>
                </a:lnTo>
                <a:lnTo>
                  <a:pt x="6766560" y="59690"/>
                </a:lnTo>
                <a:lnTo>
                  <a:pt x="6780276" y="60960"/>
                </a:lnTo>
                <a:lnTo>
                  <a:pt x="7011924" y="60960"/>
                </a:lnTo>
                <a:lnTo>
                  <a:pt x="6862572" y="55880"/>
                </a:lnTo>
                <a:close/>
              </a:path>
              <a:path w="7289800" h="228600">
                <a:moveTo>
                  <a:pt x="6829044" y="54610"/>
                </a:moveTo>
                <a:lnTo>
                  <a:pt x="6678168" y="54610"/>
                </a:lnTo>
                <a:lnTo>
                  <a:pt x="6684264" y="55880"/>
                </a:lnTo>
                <a:lnTo>
                  <a:pt x="6845808" y="55880"/>
                </a:lnTo>
                <a:lnTo>
                  <a:pt x="6829044" y="54610"/>
                </a:lnTo>
                <a:close/>
              </a:path>
              <a:path w="7289800" h="228600">
                <a:moveTo>
                  <a:pt x="6795516" y="52070"/>
                </a:moveTo>
                <a:lnTo>
                  <a:pt x="6664452" y="52070"/>
                </a:lnTo>
                <a:lnTo>
                  <a:pt x="6667500" y="54610"/>
                </a:lnTo>
                <a:lnTo>
                  <a:pt x="6812280" y="54610"/>
                </a:lnTo>
                <a:lnTo>
                  <a:pt x="6795516" y="52070"/>
                </a:lnTo>
                <a:close/>
              </a:path>
              <a:path w="7289800" h="228600">
                <a:moveTo>
                  <a:pt x="6656832" y="41910"/>
                </a:moveTo>
                <a:lnTo>
                  <a:pt x="6640068" y="41910"/>
                </a:lnTo>
                <a:lnTo>
                  <a:pt x="6641592" y="43180"/>
                </a:lnTo>
                <a:lnTo>
                  <a:pt x="6647688" y="45720"/>
                </a:lnTo>
                <a:lnTo>
                  <a:pt x="6650736" y="49530"/>
                </a:lnTo>
                <a:lnTo>
                  <a:pt x="6653784" y="50800"/>
                </a:lnTo>
                <a:lnTo>
                  <a:pt x="6658356" y="52070"/>
                </a:lnTo>
                <a:lnTo>
                  <a:pt x="6780276" y="52070"/>
                </a:lnTo>
                <a:lnTo>
                  <a:pt x="6766560" y="50800"/>
                </a:lnTo>
                <a:lnTo>
                  <a:pt x="6752844" y="50800"/>
                </a:lnTo>
                <a:lnTo>
                  <a:pt x="6740652" y="49530"/>
                </a:lnTo>
                <a:lnTo>
                  <a:pt x="6728460" y="49530"/>
                </a:lnTo>
                <a:lnTo>
                  <a:pt x="6719316" y="48260"/>
                </a:lnTo>
                <a:lnTo>
                  <a:pt x="6708648" y="48260"/>
                </a:lnTo>
                <a:lnTo>
                  <a:pt x="6699504" y="45720"/>
                </a:lnTo>
                <a:lnTo>
                  <a:pt x="6684264" y="45720"/>
                </a:lnTo>
                <a:lnTo>
                  <a:pt x="6679692" y="44450"/>
                </a:lnTo>
                <a:lnTo>
                  <a:pt x="6669024" y="44450"/>
                </a:lnTo>
                <a:lnTo>
                  <a:pt x="6665976" y="43180"/>
                </a:lnTo>
                <a:lnTo>
                  <a:pt x="6661404" y="43180"/>
                </a:lnTo>
                <a:lnTo>
                  <a:pt x="6656832" y="41910"/>
                </a:lnTo>
                <a:close/>
              </a:path>
              <a:path w="7289800" h="228600">
                <a:moveTo>
                  <a:pt x="6490716" y="10160"/>
                </a:moveTo>
                <a:lnTo>
                  <a:pt x="5565648" y="10160"/>
                </a:lnTo>
                <a:lnTo>
                  <a:pt x="6489192" y="20320"/>
                </a:lnTo>
                <a:lnTo>
                  <a:pt x="6513576" y="20320"/>
                </a:lnTo>
                <a:lnTo>
                  <a:pt x="6560820" y="25400"/>
                </a:lnTo>
                <a:lnTo>
                  <a:pt x="6583680" y="29210"/>
                </a:lnTo>
                <a:lnTo>
                  <a:pt x="6594348" y="30480"/>
                </a:lnTo>
                <a:lnTo>
                  <a:pt x="6603492" y="33020"/>
                </a:lnTo>
                <a:lnTo>
                  <a:pt x="6618732" y="35560"/>
                </a:lnTo>
                <a:lnTo>
                  <a:pt x="6623304" y="36830"/>
                </a:lnTo>
                <a:lnTo>
                  <a:pt x="6629400" y="38100"/>
                </a:lnTo>
                <a:lnTo>
                  <a:pt x="6632448" y="40640"/>
                </a:lnTo>
                <a:lnTo>
                  <a:pt x="6637020" y="41910"/>
                </a:lnTo>
                <a:lnTo>
                  <a:pt x="6658356" y="41910"/>
                </a:lnTo>
                <a:lnTo>
                  <a:pt x="6656832" y="40640"/>
                </a:lnTo>
                <a:lnTo>
                  <a:pt x="6655308" y="40640"/>
                </a:lnTo>
                <a:lnTo>
                  <a:pt x="6649212" y="35560"/>
                </a:lnTo>
                <a:lnTo>
                  <a:pt x="6644640" y="34290"/>
                </a:lnTo>
                <a:lnTo>
                  <a:pt x="6643116" y="33020"/>
                </a:lnTo>
                <a:lnTo>
                  <a:pt x="6640068" y="33020"/>
                </a:lnTo>
                <a:lnTo>
                  <a:pt x="6626352" y="27940"/>
                </a:lnTo>
                <a:lnTo>
                  <a:pt x="6620256" y="26670"/>
                </a:lnTo>
                <a:lnTo>
                  <a:pt x="6605016" y="22860"/>
                </a:lnTo>
                <a:lnTo>
                  <a:pt x="6595872" y="21590"/>
                </a:lnTo>
                <a:lnTo>
                  <a:pt x="6585204" y="20320"/>
                </a:lnTo>
                <a:lnTo>
                  <a:pt x="6562344" y="16510"/>
                </a:lnTo>
                <a:lnTo>
                  <a:pt x="6537960" y="12700"/>
                </a:lnTo>
                <a:lnTo>
                  <a:pt x="6490716" y="1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7968" y="6019800"/>
            <a:ext cx="713231" cy="8382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73011"/>
            <a:ext cx="1191768" cy="74218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626108" y="6577583"/>
            <a:ext cx="7289800" cy="228600"/>
          </a:xfrm>
          <a:custGeom>
            <a:avLst/>
            <a:gdLst/>
            <a:ahLst/>
            <a:cxnLst/>
            <a:rect l="l" t="t" r="r" b="b"/>
            <a:pathLst>
              <a:path w="7289800" h="228600">
                <a:moveTo>
                  <a:pt x="4102607" y="67310"/>
                </a:moveTo>
                <a:lnTo>
                  <a:pt x="3976116" y="67310"/>
                </a:lnTo>
                <a:lnTo>
                  <a:pt x="3957828" y="68580"/>
                </a:lnTo>
                <a:lnTo>
                  <a:pt x="3915155" y="72390"/>
                </a:lnTo>
                <a:lnTo>
                  <a:pt x="3842004" y="76200"/>
                </a:lnTo>
                <a:lnTo>
                  <a:pt x="3628644" y="88900"/>
                </a:lnTo>
                <a:lnTo>
                  <a:pt x="3592068" y="92710"/>
                </a:lnTo>
                <a:lnTo>
                  <a:pt x="3575304" y="95250"/>
                </a:lnTo>
                <a:lnTo>
                  <a:pt x="3560064" y="96520"/>
                </a:lnTo>
                <a:lnTo>
                  <a:pt x="3496055" y="105410"/>
                </a:lnTo>
                <a:lnTo>
                  <a:pt x="3464052" y="111760"/>
                </a:lnTo>
                <a:lnTo>
                  <a:pt x="3448812" y="114300"/>
                </a:lnTo>
                <a:lnTo>
                  <a:pt x="3393948" y="124460"/>
                </a:lnTo>
                <a:lnTo>
                  <a:pt x="3331464" y="130810"/>
                </a:lnTo>
                <a:lnTo>
                  <a:pt x="3300983" y="132080"/>
                </a:lnTo>
                <a:lnTo>
                  <a:pt x="3270504" y="134620"/>
                </a:lnTo>
                <a:lnTo>
                  <a:pt x="3253740" y="134620"/>
                </a:lnTo>
                <a:lnTo>
                  <a:pt x="3235452" y="135890"/>
                </a:lnTo>
                <a:lnTo>
                  <a:pt x="3215640" y="135890"/>
                </a:lnTo>
                <a:lnTo>
                  <a:pt x="3194304" y="137160"/>
                </a:lnTo>
                <a:lnTo>
                  <a:pt x="3171444" y="139700"/>
                </a:lnTo>
                <a:lnTo>
                  <a:pt x="3150108" y="139700"/>
                </a:lnTo>
                <a:lnTo>
                  <a:pt x="3102864" y="142240"/>
                </a:lnTo>
                <a:lnTo>
                  <a:pt x="3055620" y="143510"/>
                </a:lnTo>
                <a:lnTo>
                  <a:pt x="2927604" y="152400"/>
                </a:lnTo>
                <a:lnTo>
                  <a:pt x="2827020" y="166370"/>
                </a:lnTo>
                <a:lnTo>
                  <a:pt x="2793492" y="172720"/>
                </a:lnTo>
                <a:lnTo>
                  <a:pt x="193548" y="181610"/>
                </a:lnTo>
                <a:lnTo>
                  <a:pt x="86868" y="181610"/>
                </a:lnTo>
                <a:lnTo>
                  <a:pt x="68580" y="185420"/>
                </a:lnTo>
                <a:lnTo>
                  <a:pt x="53340" y="187960"/>
                </a:lnTo>
                <a:lnTo>
                  <a:pt x="45719" y="190500"/>
                </a:lnTo>
                <a:lnTo>
                  <a:pt x="39624" y="195580"/>
                </a:lnTo>
                <a:lnTo>
                  <a:pt x="30480" y="200660"/>
                </a:lnTo>
                <a:lnTo>
                  <a:pt x="22860" y="207010"/>
                </a:lnTo>
                <a:lnTo>
                  <a:pt x="12192" y="212090"/>
                </a:lnTo>
                <a:lnTo>
                  <a:pt x="0" y="219710"/>
                </a:lnTo>
                <a:lnTo>
                  <a:pt x="6096" y="228600"/>
                </a:lnTo>
                <a:lnTo>
                  <a:pt x="18287" y="219710"/>
                </a:lnTo>
                <a:lnTo>
                  <a:pt x="36575" y="208280"/>
                </a:lnTo>
                <a:lnTo>
                  <a:pt x="44196" y="203200"/>
                </a:lnTo>
                <a:lnTo>
                  <a:pt x="50292" y="200660"/>
                </a:lnTo>
                <a:lnTo>
                  <a:pt x="57912" y="196850"/>
                </a:lnTo>
                <a:lnTo>
                  <a:pt x="70104" y="194310"/>
                </a:lnTo>
                <a:lnTo>
                  <a:pt x="79248" y="193040"/>
                </a:lnTo>
                <a:lnTo>
                  <a:pt x="88392" y="193040"/>
                </a:lnTo>
                <a:lnTo>
                  <a:pt x="99060" y="190500"/>
                </a:lnTo>
                <a:lnTo>
                  <a:pt x="193548" y="190500"/>
                </a:lnTo>
                <a:lnTo>
                  <a:pt x="2795016" y="181610"/>
                </a:lnTo>
                <a:lnTo>
                  <a:pt x="2828544" y="177800"/>
                </a:lnTo>
                <a:lnTo>
                  <a:pt x="2862072" y="171450"/>
                </a:lnTo>
                <a:lnTo>
                  <a:pt x="2894076" y="166370"/>
                </a:lnTo>
                <a:lnTo>
                  <a:pt x="2927604" y="162560"/>
                </a:lnTo>
                <a:lnTo>
                  <a:pt x="2967228" y="158750"/>
                </a:lnTo>
                <a:lnTo>
                  <a:pt x="3009900" y="156210"/>
                </a:lnTo>
                <a:lnTo>
                  <a:pt x="3055620" y="152400"/>
                </a:lnTo>
                <a:lnTo>
                  <a:pt x="3102864" y="151130"/>
                </a:lnTo>
                <a:lnTo>
                  <a:pt x="3150108" y="148590"/>
                </a:lnTo>
                <a:lnTo>
                  <a:pt x="3172968" y="148590"/>
                </a:lnTo>
                <a:lnTo>
                  <a:pt x="3194304" y="147320"/>
                </a:lnTo>
                <a:lnTo>
                  <a:pt x="3215640" y="147320"/>
                </a:lnTo>
                <a:lnTo>
                  <a:pt x="3235452" y="144780"/>
                </a:lnTo>
                <a:lnTo>
                  <a:pt x="3253740" y="143510"/>
                </a:lnTo>
                <a:lnTo>
                  <a:pt x="3270504" y="143510"/>
                </a:lnTo>
                <a:lnTo>
                  <a:pt x="3300983" y="142240"/>
                </a:lnTo>
                <a:lnTo>
                  <a:pt x="3393948" y="134620"/>
                </a:lnTo>
                <a:lnTo>
                  <a:pt x="3413759" y="130810"/>
                </a:lnTo>
                <a:lnTo>
                  <a:pt x="3450336" y="124460"/>
                </a:lnTo>
                <a:lnTo>
                  <a:pt x="3467100" y="120650"/>
                </a:lnTo>
                <a:lnTo>
                  <a:pt x="3497579" y="114300"/>
                </a:lnTo>
                <a:lnTo>
                  <a:pt x="3529583" y="110490"/>
                </a:lnTo>
                <a:lnTo>
                  <a:pt x="3560064" y="105410"/>
                </a:lnTo>
                <a:lnTo>
                  <a:pt x="3593592" y="102870"/>
                </a:lnTo>
                <a:lnTo>
                  <a:pt x="3611879" y="99060"/>
                </a:lnTo>
                <a:lnTo>
                  <a:pt x="3649979" y="96520"/>
                </a:lnTo>
                <a:lnTo>
                  <a:pt x="3671316" y="96520"/>
                </a:lnTo>
                <a:lnTo>
                  <a:pt x="3842004" y="86360"/>
                </a:lnTo>
                <a:lnTo>
                  <a:pt x="3869436" y="83820"/>
                </a:lnTo>
                <a:lnTo>
                  <a:pt x="3957828" y="78740"/>
                </a:lnTo>
                <a:lnTo>
                  <a:pt x="3976116" y="78740"/>
                </a:lnTo>
                <a:lnTo>
                  <a:pt x="3992879" y="76200"/>
                </a:lnTo>
                <a:lnTo>
                  <a:pt x="4021836" y="73660"/>
                </a:lnTo>
                <a:lnTo>
                  <a:pt x="4035552" y="73660"/>
                </a:lnTo>
                <a:lnTo>
                  <a:pt x="4047744" y="72390"/>
                </a:lnTo>
                <a:lnTo>
                  <a:pt x="4058412" y="72390"/>
                </a:lnTo>
                <a:lnTo>
                  <a:pt x="4067555" y="71120"/>
                </a:lnTo>
                <a:lnTo>
                  <a:pt x="4082796" y="71120"/>
                </a:lnTo>
                <a:lnTo>
                  <a:pt x="4088892" y="68580"/>
                </a:lnTo>
                <a:lnTo>
                  <a:pt x="4099559" y="68580"/>
                </a:lnTo>
                <a:lnTo>
                  <a:pt x="4102607" y="67310"/>
                </a:lnTo>
                <a:close/>
              </a:path>
              <a:path w="7289800" h="228600">
                <a:moveTo>
                  <a:pt x="7272528" y="86360"/>
                </a:moveTo>
                <a:lnTo>
                  <a:pt x="7240524" y="86360"/>
                </a:lnTo>
                <a:lnTo>
                  <a:pt x="7246620" y="87630"/>
                </a:lnTo>
                <a:lnTo>
                  <a:pt x="7264908" y="87630"/>
                </a:lnTo>
                <a:lnTo>
                  <a:pt x="7272528" y="86360"/>
                </a:lnTo>
                <a:close/>
              </a:path>
              <a:path w="7289800" h="228600">
                <a:moveTo>
                  <a:pt x="7243572" y="76200"/>
                </a:moveTo>
                <a:lnTo>
                  <a:pt x="7211568" y="76200"/>
                </a:lnTo>
                <a:lnTo>
                  <a:pt x="7219188" y="80010"/>
                </a:lnTo>
                <a:lnTo>
                  <a:pt x="7225284" y="81280"/>
                </a:lnTo>
                <a:lnTo>
                  <a:pt x="7234428" y="83820"/>
                </a:lnTo>
                <a:lnTo>
                  <a:pt x="7237476" y="86360"/>
                </a:lnTo>
                <a:lnTo>
                  <a:pt x="7289292" y="86360"/>
                </a:lnTo>
                <a:lnTo>
                  <a:pt x="7289292" y="78740"/>
                </a:lnTo>
                <a:lnTo>
                  <a:pt x="7248144" y="78740"/>
                </a:lnTo>
                <a:lnTo>
                  <a:pt x="7243572" y="76200"/>
                </a:lnTo>
                <a:close/>
              </a:path>
              <a:path w="7289800" h="228600">
                <a:moveTo>
                  <a:pt x="7289292" y="76200"/>
                </a:moveTo>
                <a:lnTo>
                  <a:pt x="7260336" y="76200"/>
                </a:lnTo>
                <a:lnTo>
                  <a:pt x="7255764" y="78740"/>
                </a:lnTo>
                <a:lnTo>
                  <a:pt x="7289292" y="78740"/>
                </a:lnTo>
                <a:lnTo>
                  <a:pt x="7289292" y="76200"/>
                </a:lnTo>
                <a:close/>
              </a:path>
              <a:path w="7289800" h="228600">
                <a:moveTo>
                  <a:pt x="7147560" y="64770"/>
                </a:moveTo>
                <a:lnTo>
                  <a:pt x="6862572" y="64770"/>
                </a:lnTo>
                <a:lnTo>
                  <a:pt x="6973824" y="68580"/>
                </a:lnTo>
                <a:lnTo>
                  <a:pt x="7011924" y="71120"/>
                </a:lnTo>
                <a:lnTo>
                  <a:pt x="7048500" y="72390"/>
                </a:lnTo>
                <a:lnTo>
                  <a:pt x="7083552" y="72390"/>
                </a:lnTo>
                <a:lnTo>
                  <a:pt x="7100316" y="73660"/>
                </a:lnTo>
                <a:lnTo>
                  <a:pt x="7132320" y="73660"/>
                </a:lnTo>
                <a:lnTo>
                  <a:pt x="7146036" y="74930"/>
                </a:lnTo>
                <a:lnTo>
                  <a:pt x="7185660" y="74930"/>
                </a:lnTo>
                <a:lnTo>
                  <a:pt x="7196328" y="76200"/>
                </a:lnTo>
                <a:lnTo>
                  <a:pt x="7240524" y="76200"/>
                </a:lnTo>
                <a:lnTo>
                  <a:pt x="7234428" y="73660"/>
                </a:lnTo>
                <a:lnTo>
                  <a:pt x="7222236" y="71120"/>
                </a:lnTo>
                <a:lnTo>
                  <a:pt x="7214616" y="67310"/>
                </a:lnTo>
                <a:lnTo>
                  <a:pt x="7205472" y="67310"/>
                </a:lnTo>
                <a:lnTo>
                  <a:pt x="7196328" y="66040"/>
                </a:lnTo>
                <a:lnTo>
                  <a:pt x="7161276" y="66040"/>
                </a:lnTo>
                <a:lnTo>
                  <a:pt x="7147560" y="64770"/>
                </a:lnTo>
                <a:close/>
              </a:path>
              <a:path w="7289800" h="228600">
                <a:moveTo>
                  <a:pt x="4099559" y="58420"/>
                </a:moveTo>
                <a:lnTo>
                  <a:pt x="4098036" y="58420"/>
                </a:lnTo>
                <a:lnTo>
                  <a:pt x="4093464" y="59690"/>
                </a:lnTo>
                <a:lnTo>
                  <a:pt x="4081272" y="59690"/>
                </a:lnTo>
                <a:lnTo>
                  <a:pt x="4075176" y="60960"/>
                </a:lnTo>
                <a:lnTo>
                  <a:pt x="4066031" y="60960"/>
                </a:lnTo>
                <a:lnTo>
                  <a:pt x="4056888" y="63500"/>
                </a:lnTo>
                <a:lnTo>
                  <a:pt x="4046220" y="63500"/>
                </a:lnTo>
                <a:lnTo>
                  <a:pt x="4035552" y="64770"/>
                </a:lnTo>
                <a:lnTo>
                  <a:pt x="4021836" y="64770"/>
                </a:lnTo>
                <a:lnTo>
                  <a:pt x="3992879" y="67310"/>
                </a:lnTo>
                <a:lnTo>
                  <a:pt x="4101083" y="67310"/>
                </a:lnTo>
                <a:lnTo>
                  <a:pt x="4099559" y="66040"/>
                </a:lnTo>
                <a:lnTo>
                  <a:pt x="4099559" y="63500"/>
                </a:lnTo>
                <a:lnTo>
                  <a:pt x="4098036" y="60960"/>
                </a:lnTo>
                <a:lnTo>
                  <a:pt x="4099559" y="58420"/>
                </a:lnTo>
                <a:close/>
              </a:path>
              <a:path w="7289800" h="228600">
                <a:moveTo>
                  <a:pt x="4104131" y="58420"/>
                </a:moveTo>
                <a:lnTo>
                  <a:pt x="4099559" y="58420"/>
                </a:lnTo>
                <a:lnTo>
                  <a:pt x="4098036" y="60960"/>
                </a:lnTo>
                <a:lnTo>
                  <a:pt x="4099559" y="63500"/>
                </a:lnTo>
                <a:lnTo>
                  <a:pt x="4099559" y="66040"/>
                </a:lnTo>
                <a:lnTo>
                  <a:pt x="4101083" y="67310"/>
                </a:lnTo>
                <a:lnTo>
                  <a:pt x="4105655" y="67310"/>
                </a:lnTo>
                <a:lnTo>
                  <a:pt x="4104131" y="58420"/>
                </a:lnTo>
                <a:close/>
              </a:path>
              <a:path w="7289800" h="228600">
                <a:moveTo>
                  <a:pt x="4110228" y="58420"/>
                </a:moveTo>
                <a:lnTo>
                  <a:pt x="4104131" y="58420"/>
                </a:lnTo>
                <a:lnTo>
                  <a:pt x="4105655" y="67310"/>
                </a:lnTo>
                <a:lnTo>
                  <a:pt x="4113276" y="67310"/>
                </a:lnTo>
                <a:lnTo>
                  <a:pt x="4110228" y="58420"/>
                </a:lnTo>
                <a:close/>
              </a:path>
              <a:path w="7289800" h="228600">
                <a:moveTo>
                  <a:pt x="4114800" y="57150"/>
                </a:moveTo>
                <a:lnTo>
                  <a:pt x="4111752" y="57150"/>
                </a:lnTo>
                <a:lnTo>
                  <a:pt x="4110228" y="58420"/>
                </a:lnTo>
                <a:lnTo>
                  <a:pt x="4113276" y="67310"/>
                </a:lnTo>
                <a:lnTo>
                  <a:pt x="4114800" y="67310"/>
                </a:lnTo>
                <a:lnTo>
                  <a:pt x="4114800" y="66040"/>
                </a:lnTo>
                <a:lnTo>
                  <a:pt x="4116324" y="66040"/>
                </a:lnTo>
                <a:lnTo>
                  <a:pt x="4117848" y="63500"/>
                </a:lnTo>
                <a:lnTo>
                  <a:pt x="4117848" y="60960"/>
                </a:lnTo>
                <a:lnTo>
                  <a:pt x="4116324" y="58420"/>
                </a:lnTo>
                <a:lnTo>
                  <a:pt x="4114800" y="57150"/>
                </a:lnTo>
                <a:close/>
              </a:path>
              <a:path w="7289800" h="228600">
                <a:moveTo>
                  <a:pt x="4152900" y="66040"/>
                </a:moveTo>
                <a:lnTo>
                  <a:pt x="4114800" y="66040"/>
                </a:lnTo>
                <a:lnTo>
                  <a:pt x="4114800" y="67310"/>
                </a:lnTo>
                <a:lnTo>
                  <a:pt x="4145279" y="67310"/>
                </a:lnTo>
                <a:lnTo>
                  <a:pt x="4152900" y="66040"/>
                </a:lnTo>
                <a:close/>
              </a:path>
              <a:path w="7289800" h="228600">
                <a:moveTo>
                  <a:pt x="5565648" y="0"/>
                </a:moveTo>
                <a:lnTo>
                  <a:pt x="4655820" y="30480"/>
                </a:lnTo>
                <a:lnTo>
                  <a:pt x="4588764" y="36830"/>
                </a:lnTo>
                <a:lnTo>
                  <a:pt x="4556759" y="38100"/>
                </a:lnTo>
                <a:lnTo>
                  <a:pt x="4469892" y="44450"/>
                </a:lnTo>
                <a:lnTo>
                  <a:pt x="4332732" y="50800"/>
                </a:lnTo>
                <a:lnTo>
                  <a:pt x="4308348" y="50800"/>
                </a:lnTo>
                <a:lnTo>
                  <a:pt x="4287012" y="52070"/>
                </a:lnTo>
                <a:lnTo>
                  <a:pt x="4265676" y="52070"/>
                </a:lnTo>
                <a:lnTo>
                  <a:pt x="4247388" y="54610"/>
                </a:lnTo>
                <a:lnTo>
                  <a:pt x="4230624" y="54610"/>
                </a:lnTo>
                <a:lnTo>
                  <a:pt x="4213859" y="55880"/>
                </a:lnTo>
                <a:lnTo>
                  <a:pt x="4186428" y="55880"/>
                </a:lnTo>
                <a:lnTo>
                  <a:pt x="4174236" y="57150"/>
                </a:lnTo>
                <a:lnTo>
                  <a:pt x="4143755" y="57150"/>
                </a:lnTo>
                <a:lnTo>
                  <a:pt x="4136136" y="58420"/>
                </a:lnTo>
                <a:lnTo>
                  <a:pt x="4116324" y="58420"/>
                </a:lnTo>
                <a:lnTo>
                  <a:pt x="4117848" y="60960"/>
                </a:lnTo>
                <a:lnTo>
                  <a:pt x="4117848" y="63500"/>
                </a:lnTo>
                <a:lnTo>
                  <a:pt x="4116324" y="66040"/>
                </a:lnTo>
                <a:lnTo>
                  <a:pt x="4186428" y="66040"/>
                </a:lnTo>
                <a:lnTo>
                  <a:pt x="4200144" y="64770"/>
                </a:lnTo>
                <a:lnTo>
                  <a:pt x="4230624" y="64770"/>
                </a:lnTo>
                <a:lnTo>
                  <a:pt x="4247388" y="63500"/>
                </a:lnTo>
                <a:lnTo>
                  <a:pt x="4267200" y="63500"/>
                </a:lnTo>
                <a:lnTo>
                  <a:pt x="4287012" y="60960"/>
                </a:lnTo>
                <a:lnTo>
                  <a:pt x="4308348" y="59690"/>
                </a:lnTo>
                <a:lnTo>
                  <a:pt x="4332732" y="59690"/>
                </a:lnTo>
                <a:lnTo>
                  <a:pt x="4384548" y="57150"/>
                </a:lnTo>
                <a:lnTo>
                  <a:pt x="4471416" y="54610"/>
                </a:lnTo>
                <a:lnTo>
                  <a:pt x="4689348" y="38100"/>
                </a:lnTo>
                <a:lnTo>
                  <a:pt x="5565648" y="10160"/>
                </a:lnTo>
                <a:lnTo>
                  <a:pt x="6489192" y="10160"/>
                </a:lnTo>
                <a:lnTo>
                  <a:pt x="5565648" y="0"/>
                </a:lnTo>
                <a:close/>
              </a:path>
              <a:path w="7289800" h="228600">
                <a:moveTo>
                  <a:pt x="7100316" y="63500"/>
                </a:moveTo>
                <a:lnTo>
                  <a:pt x="6827520" y="63500"/>
                </a:lnTo>
                <a:lnTo>
                  <a:pt x="6845808" y="64770"/>
                </a:lnTo>
                <a:lnTo>
                  <a:pt x="7117080" y="64770"/>
                </a:lnTo>
                <a:lnTo>
                  <a:pt x="7100316" y="63500"/>
                </a:lnTo>
                <a:close/>
              </a:path>
              <a:path w="7289800" h="228600">
                <a:moveTo>
                  <a:pt x="7048500" y="60960"/>
                </a:moveTo>
                <a:lnTo>
                  <a:pt x="6795516" y="60960"/>
                </a:lnTo>
                <a:lnTo>
                  <a:pt x="6810756" y="63500"/>
                </a:lnTo>
                <a:lnTo>
                  <a:pt x="7083552" y="63500"/>
                </a:lnTo>
                <a:lnTo>
                  <a:pt x="7048500" y="60960"/>
                </a:lnTo>
                <a:close/>
              </a:path>
              <a:path w="7289800" h="228600">
                <a:moveTo>
                  <a:pt x="6862572" y="55880"/>
                </a:moveTo>
                <a:lnTo>
                  <a:pt x="6690360" y="55880"/>
                </a:lnTo>
                <a:lnTo>
                  <a:pt x="6699504" y="57150"/>
                </a:lnTo>
                <a:lnTo>
                  <a:pt x="6708648" y="57150"/>
                </a:lnTo>
                <a:lnTo>
                  <a:pt x="6717792" y="58420"/>
                </a:lnTo>
                <a:lnTo>
                  <a:pt x="6740652" y="58420"/>
                </a:lnTo>
                <a:lnTo>
                  <a:pt x="6752844" y="59690"/>
                </a:lnTo>
                <a:lnTo>
                  <a:pt x="6766560" y="59690"/>
                </a:lnTo>
                <a:lnTo>
                  <a:pt x="6780276" y="60960"/>
                </a:lnTo>
                <a:lnTo>
                  <a:pt x="7011924" y="60960"/>
                </a:lnTo>
                <a:lnTo>
                  <a:pt x="6862572" y="55880"/>
                </a:lnTo>
                <a:close/>
              </a:path>
              <a:path w="7289800" h="228600">
                <a:moveTo>
                  <a:pt x="6829044" y="54610"/>
                </a:moveTo>
                <a:lnTo>
                  <a:pt x="6678168" y="54610"/>
                </a:lnTo>
                <a:lnTo>
                  <a:pt x="6684264" y="55880"/>
                </a:lnTo>
                <a:lnTo>
                  <a:pt x="6845808" y="55880"/>
                </a:lnTo>
                <a:lnTo>
                  <a:pt x="6829044" y="54610"/>
                </a:lnTo>
                <a:close/>
              </a:path>
              <a:path w="7289800" h="228600">
                <a:moveTo>
                  <a:pt x="6795516" y="52070"/>
                </a:moveTo>
                <a:lnTo>
                  <a:pt x="6664452" y="52070"/>
                </a:lnTo>
                <a:lnTo>
                  <a:pt x="6667500" y="54610"/>
                </a:lnTo>
                <a:lnTo>
                  <a:pt x="6812280" y="54610"/>
                </a:lnTo>
                <a:lnTo>
                  <a:pt x="6795516" y="52070"/>
                </a:lnTo>
                <a:close/>
              </a:path>
              <a:path w="7289800" h="228600">
                <a:moveTo>
                  <a:pt x="6656832" y="41910"/>
                </a:moveTo>
                <a:lnTo>
                  <a:pt x="6640068" y="41910"/>
                </a:lnTo>
                <a:lnTo>
                  <a:pt x="6641592" y="43180"/>
                </a:lnTo>
                <a:lnTo>
                  <a:pt x="6647688" y="45720"/>
                </a:lnTo>
                <a:lnTo>
                  <a:pt x="6650736" y="49530"/>
                </a:lnTo>
                <a:lnTo>
                  <a:pt x="6653784" y="50800"/>
                </a:lnTo>
                <a:lnTo>
                  <a:pt x="6658356" y="52070"/>
                </a:lnTo>
                <a:lnTo>
                  <a:pt x="6780276" y="52070"/>
                </a:lnTo>
                <a:lnTo>
                  <a:pt x="6766560" y="50800"/>
                </a:lnTo>
                <a:lnTo>
                  <a:pt x="6752844" y="50800"/>
                </a:lnTo>
                <a:lnTo>
                  <a:pt x="6740652" y="49530"/>
                </a:lnTo>
                <a:lnTo>
                  <a:pt x="6728460" y="49530"/>
                </a:lnTo>
                <a:lnTo>
                  <a:pt x="6719316" y="48260"/>
                </a:lnTo>
                <a:lnTo>
                  <a:pt x="6708648" y="48260"/>
                </a:lnTo>
                <a:lnTo>
                  <a:pt x="6699504" y="45720"/>
                </a:lnTo>
                <a:lnTo>
                  <a:pt x="6684264" y="45720"/>
                </a:lnTo>
                <a:lnTo>
                  <a:pt x="6678168" y="44450"/>
                </a:lnTo>
                <a:lnTo>
                  <a:pt x="6669024" y="44450"/>
                </a:lnTo>
                <a:lnTo>
                  <a:pt x="6665976" y="43180"/>
                </a:lnTo>
                <a:lnTo>
                  <a:pt x="6661404" y="43180"/>
                </a:lnTo>
                <a:lnTo>
                  <a:pt x="6656832" y="41910"/>
                </a:lnTo>
                <a:close/>
              </a:path>
              <a:path w="7289800" h="228600">
                <a:moveTo>
                  <a:pt x="6489192" y="10160"/>
                </a:moveTo>
                <a:lnTo>
                  <a:pt x="5565648" y="10160"/>
                </a:lnTo>
                <a:lnTo>
                  <a:pt x="6489192" y="20320"/>
                </a:lnTo>
                <a:lnTo>
                  <a:pt x="6513576" y="20320"/>
                </a:lnTo>
                <a:lnTo>
                  <a:pt x="6560820" y="25400"/>
                </a:lnTo>
                <a:lnTo>
                  <a:pt x="6583680" y="29210"/>
                </a:lnTo>
                <a:lnTo>
                  <a:pt x="6594348" y="30480"/>
                </a:lnTo>
                <a:lnTo>
                  <a:pt x="6603492" y="33020"/>
                </a:lnTo>
                <a:lnTo>
                  <a:pt x="6618732" y="35560"/>
                </a:lnTo>
                <a:lnTo>
                  <a:pt x="6623304" y="36830"/>
                </a:lnTo>
                <a:lnTo>
                  <a:pt x="6629400" y="38100"/>
                </a:lnTo>
                <a:lnTo>
                  <a:pt x="6632448" y="40640"/>
                </a:lnTo>
                <a:lnTo>
                  <a:pt x="6637020" y="41910"/>
                </a:lnTo>
                <a:lnTo>
                  <a:pt x="6658356" y="41910"/>
                </a:lnTo>
                <a:lnTo>
                  <a:pt x="6656832" y="40640"/>
                </a:lnTo>
                <a:lnTo>
                  <a:pt x="6655308" y="40640"/>
                </a:lnTo>
                <a:lnTo>
                  <a:pt x="6649212" y="35560"/>
                </a:lnTo>
                <a:lnTo>
                  <a:pt x="6644640" y="34290"/>
                </a:lnTo>
                <a:lnTo>
                  <a:pt x="6643116" y="33020"/>
                </a:lnTo>
                <a:lnTo>
                  <a:pt x="6640068" y="33020"/>
                </a:lnTo>
                <a:lnTo>
                  <a:pt x="6626352" y="27940"/>
                </a:lnTo>
                <a:lnTo>
                  <a:pt x="6620256" y="26670"/>
                </a:lnTo>
                <a:lnTo>
                  <a:pt x="6605016" y="22860"/>
                </a:lnTo>
                <a:lnTo>
                  <a:pt x="6595872" y="21590"/>
                </a:lnTo>
                <a:lnTo>
                  <a:pt x="6585204" y="20320"/>
                </a:lnTo>
                <a:lnTo>
                  <a:pt x="6562344" y="16510"/>
                </a:lnTo>
                <a:lnTo>
                  <a:pt x="6537960" y="12700"/>
                </a:lnTo>
                <a:lnTo>
                  <a:pt x="6489192" y="1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7968" y="6019800"/>
            <a:ext cx="713231" cy="8382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6573011"/>
            <a:ext cx="1191768" cy="74218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626108" y="6577583"/>
            <a:ext cx="7289800" cy="228600"/>
          </a:xfrm>
          <a:custGeom>
            <a:avLst/>
            <a:gdLst/>
            <a:ahLst/>
            <a:cxnLst/>
            <a:rect l="l" t="t" r="r" b="b"/>
            <a:pathLst>
              <a:path w="7289800" h="228600">
                <a:moveTo>
                  <a:pt x="4102607" y="67310"/>
                </a:moveTo>
                <a:lnTo>
                  <a:pt x="3976116" y="67310"/>
                </a:lnTo>
                <a:lnTo>
                  <a:pt x="3957828" y="68580"/>
                </a:lnTo>
                <a:lnTo>
                  <a:pt x="3915155" y="72390"/>
                </a:lnTo>
                <a:lnTo>
                  <a:pt x="3842004" y="76200"/>
                </a:lnTo>
                <a:lnTo>
                  <a:pt x="3628644" y="88900"/>
                </a:lnTo>
                <a:lnTo>
                  <a:pt x="3592068" y="92710"/>
                </a:lnTo>
                <a:lnTo>
                  <a:pt x="3575304" y="95250"/>
                </a:lnTo>
                <a:lnTo>
                  <a:pt x="3560064" y="96520"/>
                </a:lnTo>
                <a:lnTo>
                  <a:pt x="3496055" y="105410"/>
                </a:lnTo>
                <a:lnTo>
                  <a:pt x="3464052" y="111760"/>
                </a:lnTo>
                <a:lnTo>
                  <a:pt x="3448812" y="114300"/>
                </a:lnTo>
                <a:lnTo>
                  <a:pt x="3393948" y="124460"/>
                </a:lnTo>
                <a:lnTo>
                  <a:pt x="3331464" y="130810"/>
                </a:lnTo>
                <a:lnTo>
                  <a:pt x="3300983" y="132080"/>
                </a:lnTo>
                <a:lnTo>
                  <a:pt x="3270504" y="134620"/>
                </a:lnTo>
                <a:lnTo>
                  <a:pt x="3253740" y="134620"/>
                </a:lnTo>
                <a:lnTo>
                  <a:pt x="3235452" y="135890"/>
                </a:lnTo>
                <a:lnTo>
                  <a:pt x="3215640" y="135890"/>
                </a:lnTo>
                <a:lnTo>
                  <a:pt x="3194304" y="137160"/>
                </a:lnTo>
                <a:lnTo>
                  <a:pt x="3171444" y="139700"/>
                </a:lnTo>
                <a:lnTo>
                  <a:pt x="3150108" y="139700"/>
                </a:lnTo>
                <a:lnTo>
                  <a:pt x="3102864" y="142240"/>
                </a:lnTo>
                <a:lnTo>
                  <a:pt x="3055620" y="143510"/>
                </a:lnTo>
                <a:lnTo>
                  <a:pt x="2927604" y="152400"/>
                </a:lnTo>
                <a:lnTo>
                  <a:pt x="2827020" y="166370"/>
                </a:lnTo>
                <a:lnTo>
                  <a:pt x="2793492" y="172720"/>
                </a:lnTo>
                <a:lnTo>
                  <a:pt x="193548" y="181610"/>
                </a:lnTo>
                <a:lnTo>
                  <a:pt x="86868" y="181610"/>
                </a:lnTo>
                <a:lnTo>
                  <a:pt x="68580" y="185420"/>
                </a:lnTo>
                <a:lnTo>
                  <a:pt x="53340" y="187960"/>
                </a:lnTo>
                <a:lnTo>
                  <a:pt x="45719" y="190500"/>
                </a:lnTo>
                <a:lnTo>
                  <a:pt x="39624" y="195580"/>
                </a:lnTo>
                <a:lnTo>
                  <a:pt x="30480" y="200660"/>
                </a:lnTo>
                <a:lnTo>
                  <a:pt x="22860" y="207010"/>
                </a:lnTo>
                <a:lnTo>
                  <a:pt x="12192" y="212090"/>
                </a:lnTo>
                <a:lnTo>
                  <a:pt x="0" y="219710"/>
                </a:lnTo>
                <a:lnTo>
                  <a:pt x="6096" y="228600"/>
                </a:lnTo>
                <a:lnTo>
                  <a:pt x="18287" y="219710"/>
                </a:lnTo>
                <a:lnTo>
                  <a:pt x="36575" y="208280"/>
                </a:lnTo>
                <a:lnTo>
                  <a:pt x="44196" y="203200"/>
                </a:lnTo>
                <a:lnTo>
                  <a:pt x="50292" y="200660"/>
                </a:lnTo>
                <a:lnTo>
                  <a:pt x="57912" y="196850"/>
                </a:lnTo>
                <a:lnTo>
                  <a:pt x="70104" y="194310"/>
                </a:lnTo>
                <a:lnTo>
                  <a:pt x="79248" y="193040"/>
                </a:lnTo>
                <a:lnTo>
                  <a:pt x="88392" y="193040"/>
                </a:lnTo>
                <a:lnTo>
                  <a:pt x="99060" y="190500"/>
                </a:lnTo>
                <a:lnTo>
                  <a:pt x="193548" y="190500"/>
                </a:lnTo>
                <a:lnTo>
                  <a:pt x="2795016" y="181610"/>
                </a:lnTo>
                <a:lnTo>
                  <a:pt x="2828544" y="177800"/>
                </a:lnTo>
                <a:lnTo>
                  <a:pt x="2862072" y="171450"/>
                </a:lnTo>
                <a:lnTo>
                  <a:pt x="2894076" y="166370"/>
                </a:lnTo>
                <a:lnTo>
                  <a:pt x="2927604" y="162560"/>
                </a:lnTo>
                <a:lnTo>
                  <a:pt x="2967228" y="158750"/>
                </a:lnTo>
                <a:lnTo>
                  <a:pt x="3009900" y="156210"/>
                </a:lnTo>
                <a:lnTo>
                  <a:pt x="3055620" y="152400"/>
                </a:lnTo>
                <a:lnTo>
                  <a:pt x="3102864" y="151130"/>
                </a:lnTo>
                <a:lnTo>
                  <a:pt x="3150108" y="148590"/>
                </a:lnTo>
                <a:lnTo>
                  <a:pt x="3172968" y="148590"/>
                </a:lnTo>
                <a:lnTo>
                  <a:pt x="3194304" y="147320"/>
                </a:lnTo>
                <a:lnTo>
                  <a:pt x="3215640" y="147320"/>
                </a:lnTo>
                <a:lnTo>
                  <a:pt x="3235452" y="144780"/>
                </a:lnTo>
                <a:lnTo>
                  <a:pt x="3253740" y="143510"/>
                </a:lnTo>
                <a:lnTo>
                  <a:pt x="3270504" y="143510"/>
                </a:lnTo>
                <a:lnTo>
                  <a:pt x="3300983" y="142240"/>
                </a:lnTo>
                <a:lnTo>
                  <a:pt x="3393948" y="134620"/>
                </a:lnTo>
                <a:lnTo>
                  <a:pt x="3413759" y="130810"/>
                </a:lnTo>
                <a:lnTo>
                  <a:pt x="3450336" y="124460"/>
                </a:lnTo>
                <a:lnTo>
                  <a:pt x="3467100" y="120650"/>
                </a:lnTo>
                <a:lnTo>
                  <a:pt x="3497579" y="114300"/>
                </a:lnTo>
                <a:lnTo>
                  <a:pt x="3529583" y="110490"/>
                </a:lnTo>
                <a:lnTo>
                  <a:pt x="3560064" y="105410"/>
                </a:lnTo>
                <a:lnTo>
                  <a:pt x="3593592" y="102870"/>
                </a:lnTo>
                <a:lnTo>
                  <a:pt x="3611879" y="99060"/>
                </a:lnTo>
                <a:lnTo>
                  <a:pt x="3649979" y="96520"/>
                </a:lnTo>
                <a:lnTo>
                  <a:pt x="3671316" y="96520"/>
                </a:lnTo>
                <a:lnTo>
                  <a:pt x="3842004" y="86360"/>
                </a:lnTo>
                <a:lnTo>
                  <a:pt x="3869436" y="83820"/>
                </a:lnTo>
                <a:lnTo>
                  <a:pt x="3957828" y="78740"/>
                </a:lnTo>
                <a:lnTo>
                  <a:pt x="3976116" y="78740"/>
                </a:lnTo>
                <a:lnTo>
                  <a:pt x="3992879" y="76200"/>
                </a:lnTo>
                <a:lnTo>
                  <a:pt x="4021836" y="73660"/>
                </a:lnTo>
                <a:lnTo>
                  <a:pt x="4035552" y="73660"/>
                </a:lnTo>
                <a:lnTo>
                  <a:pt x="4047744" y="72390"/>
                </a:lnTo>
                <a:lnTo>
                  <a:pt x="4058412" y="72390"/>
                </a:lnTo>
                <a:lnTo>
                  <a:pt x="4067555" y="71120"/>
                </a:lnTo>
                <a:lnTo>
                  <a:pt x="4082796" y="71120"/>
                </a:lnTo>
                <a:lnTo>
                  <a:pt x="4088892" y="68580"/>
                </a:lnTo>
                <a:lnTo>
                  <a:pt x="4099559" y="68580"/>
                </a:lnTo>
                <a:lnTo>
                  <a:pt x="4102607" y="67310"/>
                </a:lnTo>
                <a:close/>
              </a:path>
              <a:path w="7289800" h="228600">
                <a:moveTo>
                  <a:pt x="7272528" y="86360"/>
                </a:moveTo>
                <a:lnTo>
                  <a:pt x="7240524" y="86360"/>
                </a:lnTo>
                <a:lnTo>
                  <a:pt x="7246620" y="87630"/>
                </a:lnTo>
                <a:lnTo>
                  <a:pt x="7264908" y="87630"/>
                </a:lnTo>
                <a:lnTo>
                  <a:pt x="7272528" y="86360"/>
                </a:lnTo>
                <a:close/>
              </a:path>
              <a:path w="7289800" h="228600">
                <a:moveTo>
                  <a:pt x="7243572" y="76200"/>
                </a:moveTo>
                <a:lnTo>
                  <a:pt x="7211568" y="76200"/>
                </a:lnTo>
                <a:lnTo>
                  <a:pt x="7219188" y="80010"/>
                </a:lnTo>
                <a:lnTo>
                  <a:pt x="7225284" y="81280"/>
                </a:lnTo>
                <a:lnTo>
                  <a:pt x="7234428" y="83820"/>
                </a:lnTo>
                <a:lnTo>
                  <a:pt x="7237476" y="86360"/>
                </a:lnTo>
                <a:lnTo>
                  <a:pt x="7289292" y="86360"/>
                </a:lnTo>
                <a:lnTo>
                  <a:pt x="7289292" y="78740"/>
                </a:lnTo>
                <a:lnTo>
                  <a:pt x="7248144" y="78740"/>
                </a:lnTo>
                <a:lnTo>
                  <a:pt x="7243572" y="76200"/>
                </a:lnTo>
                <a:close/>
              </a:path>
              <a:path w="7289800" h="228600">
                <a:moveTo>
                  <a:pt x="7289292" y="76200"/>
                </a:moveTo>
                <a:lnTo>
                  <a:pt x="7260336" y="76200"/>
                </a:lnTo>
                <a:lnTo>
                  <a:pt x="7255764" y="78740"/>
                </a:lnTo>
                <a:lnTo>
                  <a:pt x="7289292" y="78740"/>
                </a:lnTo>
                <a:lnTo>
                  <a:pt x="7289292" y="76200"/>
                </a:lnTo>
                <a:close/>
              </a:path>
              <a:path w="7289800" h="228600">
                <a:moveTo>
                  <a:pt x="7147560" y="64770"/>
                </a:moveTo>
                <a:lnTo>
                  <a:pt x="6862572" y="64770"/>
                </a:lnTo>
                <a:lnTo>
                  <a:pt x="6973824" y="68580"/>
                </a:lnTo>
                <a:lnTo>
                  <a:pt x="7011924" y="71120"/>
                </a:lnTo>
                <a:lnTo>
                  <a:pt x="7048500" y="72390"/>
                </a:lnTo>
                <a:lnTo>
                  <a:pt x="7083552" y="72390"/>
                </a:lnTo>
                <a:lnTo>
                  <a:pt x="7100316" y="73660"/>
                </a:lnTo>
                <a:lnTo>
                  <a:pt x="7132320" y="73660"/>
                </a:lnTo>
                <a:lnTo>
                  <a:pt x="7146036" y="74930"/>
                </a:lnTo>
                <a:lnTo>
                  <a:pt x="7185660" y="74930"/>
                </a:lnTo>
                <a:lnTo>
                  <a:pt x="7196328" y="76200"/>
                </a:lnTo>
                <a:lnTo>
                  <a:pt x="7240524" y="76200"/>
                </a:lnTo>
                <a:lnTo>
                  <a:pt x="7234428" y="73660"/>
                </a:lnTo>
                <a:lnTo>
                  <a:pt x="7222236" y="71120"/>
                </a:lnTo>
                <a:lnTo>
                  <a:pt x="7214616" y="67310"/>
                </a:lnTo>
                <a:lnTo>
                  <a:pt x="7205472" y="67310"/>
                </a:lnTo>
                <a:lnTo>
                  <a:pt x="7196328" y="66040"/>
                </a:lnTo>
                <a:lnTo>
                  <a:pt x="7161276" y="66040"/>
                </a:lnTo>
                <a:lnTo>
                  <a:pt x="7147560" y="64770"/>
                </a:lnTo>
                <a:close/>
              </a:path>
              <a:path w="7289800" h="228600">
                <a:moveTo>
                  <a:pt x="4099559" y="58420"/>
                </a:moveTo>
                <a:lnTo>
                  <a:pt x="4098036" y="58420"/>
                </a:lnTo>
                <a:lnTo>
                  <a:pt x="4093464" y="59690"/>
                </a:lnTo>
                <a:lnTo>
                  <a:pt x="4081272" y="59690"/>
                </a:lnTo>
                <a:lnTo>
                  <a:pt x="4075176" y="60960"/>
                </a:lnTo>
                <a:lnTo>
                  <a:pt x="4066031" y="60960"/>
                </a:lnTo>
                <a:lnTo>
                  <a:pt x="4056888" y="63500"/>
                </a:lnTo>
                <a:lnTo>
                  <a:pt x="4046220" y="63500"/>
                </a:lnTo>
                <a:lnTo>
                  <a:pt x="4035552" y="64770"/>
                </a:lnTo>
                <a:lnTo>
                  <a:pt x="4021836" y="64770"/>
                </a:lnTo>
                <a:lnTo>
                  <a:pt x="3992879" y="67310"/>
                </a:lnTo>
                <a:lnTo>
                  <a:pt x="4101083" y="67310"/>
                </a:lnTo>
                <a:lnTo>
                  <a:pt x="4099559" y="66040"/>
                </a:lnTo>
                <a:lnTo>
                  <a:pt x="4099559" y="63500"/>
                </a:lnTo>
                <a:lnTo>
                  <a:pt x="4098036" y="60960"/>
                </a:lnTo>
                <a:lnTo>
                  <a:pt x="4099559" y="58420"/>
                </a:lnTo>
                <a:close/>
              </a:path>
              <a:path w="7289800" h="228600">
                <a:moveTo>
                  <a:pt x="4104131" y="58420"/>
                </a:moveTo>
                <a:lnTo>
                  <a:pt x="4099559" y="58420"/>
                </a:lnTo>
                <a:lnTo>
                  <a:pt x="4098036" y="60960"/>
                </a:lnTo>
                <a:lnTo>
                  <a:pt x="4099559" y="63500"/>
                </a:lnTo>
                <a:lnTo>
                  <a:pt x="4099559" y="66040"/>
                </a:lnTo>
                <a:lnTo>
                  <a:pt x="4101083" y="67310"/>
                </a:lnTo>
                <a:lnTo>
                  <a:pt x="4105655" y="67310"/>
                </a:lnTo>
                <a:lnTo>
                  <a:pt x="4104131" y="58420"/>
                </a:lnTo>
                <a:close/>
              </a:path>
              <a:path w="7289800" h="228600">
                <a:moveTo>
                  <a:pt x="4110228" y="58420"/>
                </a:moveTo>
                <a:lnTo>
                  <a:pt x="4104131" y="58420"/>
                </a:lnTo>
                <a:lnTo>
                  <a:pt x="4105655" y="67310"/>
                </a:lnTo>
                <a:lnTo>
                  <a:pt x="4113276" y="67310"/>
                </a:lnTo>
                <a:lnTo>
                  <a:pt x="4110228" y="58420"/>
                </a:lnTo>
                <a:close/>
              </a:path>
              <a:path w="7289800" h="228600">
                <a:moveTo>
                  <a:pt x="4114800" y="57150"/>
                </a:moveTo>
                <a:lnTo>
                  <a:pt x="4111752" y="57150"/>
                </a:lnTo>
                <a:lnTo>
                  <a:pt x="4110228" y="58420"/>
                </a:lnTo>
                <a:lnTo>
                  <a:pt x="4113276" y="67310"/>
                </a:lnTo>
                <a:lnTo>
                  <a:pt x="4114800" y="67310"/>
                </a:lnTo>
                <a:lnTo>
                  <a:pt x="4114800" y="66040"/>
                </a:lnTo>
                <a:lnTo>
                  <a:pt x="4116324" y="66040"/>
                </a:lnTo>
                <a:lnTo>
                  <a:pt x="4117848" y="63500"/>
                </a:lnTo>
                <a:lnTo>
                  <a:pt x="4117848" y="60960"/>
                </a:lnTo>
                <a:lnTo>
                  <a:pt x="4116324" y="58420"/>
                </a:lnTo>
                <a:lnTo>
                  <a:pt x="4114800" y="57150"/>
                </a:lnTo>
                <a:close/>
              </a:path>
              <a:path w="7289800" h="228600">
                <a:moveTo>
                  <a:pt x="4152900" y="66040"/>
                </a:moveTo>
                <a:lnTo>
                  <a:pt x="4114800" y="66040"/>
                </a:lnTo>
                <a:lnTo>
                  <a:pt x="4114800" y="67310"/>
                </a:lnTo>
                <a:lnTo>
                  <a:pt x="4145279" y="67310"/>
                </a:lnTo>
                <a:lnTo>
                  <a:pt x="4152900" y="66040"/>
                </a:lnTo>
                <a:close/>
              </a:path>
              <a:path w="7289800" h="228600">
                <a:moveTo>
                  <a:pt x="5565648" y="0"/>
                </a:moveTo>
                <a:lnTo>
                  <a:pt x="4655820" y="30480"/>
                </a:lnTo>
                <a:lnTo>
                  <a:pt x="4588764" y="36830"/>
                </a:lnTo>
                <a:lnTo>
                  <a:pt x="4556759" y="38100"/>
                </a:lnTo>
                <a:lnTo>
                  <a:pt x="4469892" y="44450"/>
                </a:lnTo>
                <a:lnTo>
                  <a:pt x="4332732" y="50800"/>
                </a:lnTo>
                <a:lnTo>
                  <a:pt x="4308348" y="50800"/>
                </a:lnTo>
                <a:lnTo>
                  <a:pt x="4287012" y="52070"/>
                </a:lnTo>
                <a:lnTo>
                  <a:pt x="4265676" y="52070"/>
                </a:lnTo>
                <a:lnTo>
                  <a:pt x="4247388" y="54610"/>
                </a:lnTo>
                <a:lnTo>
                  <a:pt x="4230624" y="54610"/>
                </a:lnTo>
                <a:lnTo>
                  <a:pt x="4213859" y="55880"/>
                </a:lnTo>
                <a:lnTo>
                  <a:pt x="4186428" y="55880"/>
                </a:lnTo>
                <a:lnTo>
                  <a:pt x="4174236" y="57150"/>
                </a:lnTo>
                <a:lnTo>
                  <a:pt x="4143755" y="57150"/>
                </a:lnTo>
                <a:lnTo>
                  <a:pt x="4136136" y="58420"/>
                </a:lnTo>
                <a:lnTo>
                  <a:pt x="4116324" y="58420"/>
                </a:lnTo>
                <a:lnTo>
                  <a:pt x="4117848" y="60960"/>
                </a:lnTo>
                <a:lnTo>
                  <a:pt x="4117848" y="63500"/>
                </a:lnTo>
                <a:lnTo>
                  <a:pt x="4116324" y="66040"/>
                </a:lnTo>
                <a:lnTo>
                  <a:pt x="4186428" y="66040"/>
                </a:lnTo>
                <a:lnTo>
                  <a:pt x="4200144" y="64770"/>
                </a:lnTo>
                <a:lnTo>
                  <a:pt x="4230624" y="64770"/>
                </a:lnTo>
                <a:lnTo>
                  <a:pt x="4247388" y="63500"/>
                </a:lnTo>
                <a:lnTo>
                  <a:pt x="4267200" y="63500"/>
                </a:lnTo>
                <a:lnTo>
                  <a:pt x="4287012" y="60960"/>
                </a:lnTo>
                <a:lnTo>
                  <a:pt x="4308348" y="59690"/>
                </a:lnTo>
                <a:lnTo>
                  <a:pt x="4332732" y="59690"/>
                </a:lnTo>
                <a:lnTo>
                  <a:pt x="4384548" y="57150"/>
                </a:lnTo>
                <a:lnTo>
                  <a:pt x="4471416" y="54610"/>
                </a:lnTo>
                <a:lnTo>
                  <a:pt x="4689348" y="38100"/>
                </a:lnTo>
                <a:lnTo>
                  <a:pt x="5565648" y="10160"/>
                </a:lnTo>
                <a:lnTo>
                  <a:pt x="6489192" y="10160"/>
                </a:lnTo>
                <a:lnTo>
                  <a:pt x="5565648" y="0"/>
                </a:lnTo>
                <a:close/>
              </a:path>
              <a:path w="7289800" h="228600">
                <a:moveTo>
                  <a:pt x="7100316" y="63500"/>
                </a:moveTo>
                <a:lnTo>
                  <a:pt x="6827520" y="63500"/>
                </a:lnTo>
                <a:lnTo>
                  <a:pt x="6845808" y="64770"/>
                </a:lnTo>
                <a:lnTo>
                  <a:pt x="7117080" y="64770"/>
                </a:lnTo>
                <a:lnTo>
                  <a:pt x="7100316" y="63500"/>
                </a:lnTo>
                <a:close/>
              </a:path>
              <a:path w="7289800" h="228600">
                <a:moveTo>
                  <a:pt x="7048500" y="60960"/>
                </a:moveTo>
                <a:lnTo>
                  <a:pt x="6795516" y="60960"/>
                </a:lnTo>
                <a:lnTo>
                  <a:pt x="6810756" y="63500"/>
                </a:lnTo>
                <a:lnTo>
                  <a:pt x="7083552" y="63500"/>
                </a:lnTo>
                <a:lnTo>
                  <a:pt x="7048500" y="60960"/>
                </a:lnTo>
                <a:close/>
              </a:path>
              <a:path w="7289800" h="228600">
                <a:moveTo>
                  <a:pt x="6862572" y="55880"/>
                </a:moveTo>
                <a:lnTo>
                  <a:pt x="6690360" y="55880"/>
                </a:lnTo>
                <a:lnTo>
                  <a:pt x="6699504" y="57150"/>
                </a:lnTo>
                <a:lnTo>
                  <a:pt x="6708648" y="57150"/>
                </a:lnTo>
                <a:lnTo>
                  <a:pt x="6717792" y="58420"/>
                </a:lnTo>
                <a:lnTo>
                  <a:pt x="6740652" y="58420"/>
                </a:lnTo>
                <a:lnTo>
                  <a:pt x="6752844" y="59690"/>
                </a:lnTo>
                <a:lnTo>
                  <a:pt x="6766560" y="59690"/>
                </a:lnTo>
                <a:lnTo>
                  <a:pt x="6780276" y="60960"/>
                </a:lnTo>
                <a:lnTo>
                  <a:pt x="7011924" y="60960"/>
                </a:lnTo>
                <a:lnTo>
                  <a:pt x="6862572" y="55880"/>
                </a:lnTo>
                <a:close/>
              </a:path>
              <a:path w="7289800" h="228600">
                <a:moveTo>
                  <a:pt x="6829044" y="54610"/>
                </a:moveTo>
                <a:lnTo>
                  <a:pt x="6678168" y="54610"/>
                </a:lnTo>
                <a:lnTo>
                  <a:pt x="6684264" y="55880"/>
                </a:lnTo>
                <a:lnTo>
                  <a:pt x="6845808" y="55880"/>
                </a:lnTo>
                <a:lnTo>
                  <a:pt x="6829044" y="54610"/>
                </a:lnTo>
                <a:close/>
              </a:path>
              <a:path w="7289800" h="228600">
                <a:moveTo>
                  <a:pt x="6795516" y="52070"/>
                </a:moveTo>
                <a:lnTo>
                  <a:pt x="6664452" y="52070"/>
                </a:lnTo>
                <a:lnTo>
                  <a:pt x="6667500" y="54610"/>
                </a:lnTo>
                <a:lnTo>
                  <a:pt x="6812280" y="54610"/>
                </a:lnTo>
                <a:lnTo>
                  <a:pt x="6795516" y="52070"/>
                </a:lnTo>
                <a:close/>
              </a:path>
              <a:path w="7289800" h="228600">
                <a:moveTo>
                  <a:pt x="6656832" y="41910"/>
                </a:moveTo>
                <a:lnTo>
                  <a:pt x="6640068" y="41910"/>
                </a:lnTo>
                <a:lnTo>
                  <a:pt x="6641592" y="43180"/>
                </a:lnTo>
                <a:lnTo>
                  <a:pt x="6647688" y="45720"/>
                </a:lnTo>
                <a:lnTo>
                  <a:pt x="6650736" y="49530"/>
                </a:lnTo>
                <a:lnTo>
                  <a:pt x="6653784" y="50800"/>
                </a:lnTo>
                <a:lnTo>
                  <a:pt x="6658356" y="52070"/>
                </a:lnTo>
                <a:lnTo>
                  <a:pt x="6780276" y="52070"/>
                </a:lnTo>
                <a:lnTo>
                  <a:pt x="6766560" y="50800"/>
                </a:lnTo>
                <a:lnTo>
                  <a:pt x="6752844" y="50800"/>
                </a:lnTo>
                <a:lnTo>
                  <a:pt x="6740652" y="49530"/>
                </a:lnTo>
                <a:lnTo>
                  <a:pt x="6728460" y="49530"/>
                </a:lnTo>
                <a:lnTo>
                  <a:pt x="6719316" y="48260"/>
                </a:lnTo>
                <a:lnTo>
                  <a:pt x="6708648" y="48260"/>
                </a:lnTo>
                <a:lnTo>
                  <a:pt x="6699504" y="45720"/>
                </a:lnTo>
                <a:lnTo>
                  <a:pt x="6684264" y="45720"/>
                </a:lnTo>
                <a:lnTo>
                  <a:pt x="6678168" y="44450"/>
                </a:lnTo>
                <a:lnTo>
                  <a:pt x="6669024" y="44450"/>
                </a:lnTo>
                <a:lnTo>
                  <a:pt x="6665976" y="43180"/>
                </a:lnTo>
                <a:lnTo>
                  <a:pt x="6661404" y="43180"/>
                </a:lnTo>
                <a:lnTo>
                  <a:pt x="6656832" y="41910"/>
                </a:lnTo>
                <a:close/>
              </a:path>
              <a:path w="7289800" h="228600">
                <a:moveTo>
                  <a:pt x="6489192" y="10160"/>
                </a:moveTo>
                <a:lnTo>
                  <a:pt x="5565648" y="10160"/>
                </a:lnTo>
                <a:lnTo>
                  <a:pt x="6489192" y="20320"/>
                </a:lnTo>
                <a:lnTo>
                  <a:pt x="6513576" y="20320"/>
                </a:lnTo>
                <a:lnTo>
                  <a:pt x="6560820" y="25400"/>
                </a:lnTo>
                <a:lnTo>
                  <a:pt x="6583680" y="29210"/>
                </a:lnTo>
                <a:lnTo>
                  <a:pt x="6594348" y="30480"/>
                </a:lnTo>
                <a:lnTo>
                  <a:pt x="6603492" y="33020"/>
                </a:lnTo>
                <a:lnTo>
                  <a:pt x="6618732" y="35560"/>
                </a:lnTo>
                <a:lnTo>
                  <a:pt x="6623304" y="36830"/>
                </a:lnTo>
                <a:lnTo>
                  <a:pt x="6629400" y="38100"/>
                </a:lnTo>
                <a:lnTo>
                  <a:pt x="6632448" y="40640"/>
                </a:lnTo>
                <a:lnTo>
                  <a:pt x="6637020" y="41910"/>
                </a:lnTo>
                <a:lnTo>
                  <a:pt x="6658356" y="41910"/>
                </a:lnTo>
                <a:lnTo>
                  <a:pt x="6656832" y="40640"/>
                </a:lnTo>
                <a:lnTo>
                  <a:pt x="6655308" y="40640"/>
                </a:lnTo>
                <a:lnTo>
                  <a:pt x="6649212" y="35560"/>
                </a:lnTo>
                <a:lnTo>
                  <a:pt x="6644640" y="34290"/>
                </a:lnTo>
                <a:lnTo>
                  <a:pt x="6643116" y="33020"/>
                </a:lnTo>
                <a:lnTo>
                  <a:pt x="6640068" y="33020"/>
                </a:lnTo>
                <a:lnTo>
                  <a:pt x="6626352" y="27940"/>
                </a:lnTo>
                <a:lnTo>
                  <a:pt x="6620256" y="26670"/>
                </a:lnTo>
                <a:lnTo>
                  <a:pt x="6605016" y="22860"/>
                </a:lnTo>
                <a:lnTo>
                  <a:pt x="6595872" y="21590"/>
                </a:lnTo>
                <a:lnTo>
                  <a:pt x="6585204" y="20320"/>
                </a:lnTo>
                <a:lnTo>
                  <a:pt x="6562344" y="16510"/>
                </a:lnTo>
                <a:lnTo>
                  <a:pt x="6537960" y="12700"/>
                </a:lnTo>
                <a:lnTo>
                  <a:pt x="6489192" y="1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8388" y="2435351"/>
            <a:ext cx="8026908" cy="410717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87968" y="6019800"/>
            <a:ext cx="713231" cy="8382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7200" y="6573011"/>
            <a:ext cx="1191768" cy="74218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46689" y="604472"/>
            <a:ext cx="5965021" cy="1367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42335" y="1352212"/>
            <a:ext cx="4771390" cy="2974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7979" y="2133600"/>
            <a:ext cx="4029970" cy="42351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02027" y="631952"/>
            <a:ext cx="60509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42390">
              <a:lnSpc>
                <a:spcPct val="100000"/>
              </a:lnSpc>
              <a:spcBef>
                <a:spcPts val="100"/>
              </a:spcBef>
            </a:pPr>
            <a:r>
              <a:rPr sz="3000" i="1" spc="-5" dirty="0">
                <a:solidFill>
                  <a:srgbClr val="898989"/>
                </a:solidFill>
                <a:latin typeface="Arial"/>
                <a:cs typeface="Arial"/>
              </a:rPr>
              <a:t>Operating </a:t>
            </a:r>
            <a:r>
              <a:rPr sz="3000" i="1" dirty="0">
                <a:solidFill>
                  <a:srgbClr val="898989"/>
                </a:solidFill>
                <a:latin typeface="Arial"/>
                <a:cs typeface="Arial"/>
              </a:rPr>
              <a:t>Systems: </a:t>
            </a:r>
            <a:r>
              <a:rPr sz="3000" i="1" spc="5" dirty="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898989"/>
                </a:solidFill>
                <a:latin typeface="Arial"/>
                <a:cs typeface="Arial"/>
              </a:rPr>
              <a:t>Internals</a:t>
            </a:r>
            <a:r>
              <a:rPr sz="3000" i="1" spc="-15" dirty="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898989"/>
                </a:solidFill>
                <a:latin typeface="Arial"/>
                <a:cs typeface="Arial"/>
              </a:rPr>
              <a:t>and</a:t>
            </a:r>
            <a:r>
              <a:rPr sz="3000" i="1" spc="-15" dirty="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898989"/>
                </a:solidFill>
                <a:latin typeface="Arial"/>
                <a:cs typeface="Arial"/>
              </a:rPr>
              <a:t>Design</a:t>
            </a:r>
            <a:r>
              <a:rPr sz="3000" i="1" spc="-50" dirty="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898989"/>
                </a:solidFill>
                <a:latin typeface="Arial"/>
                <a:cs typeface="Arial"/>
              </a:rPr>
              <a:t>Principles,</a:t>
            </a:r>
            <a:r>
              <a:rPr sz="3000" i="1" spc="-45" dirty="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sz="3000" i="1" spc="-5" dirty="0">
                <a:solidFill>
                  <a:srgbClr val="898989"/>
                </a:solidFill>
                <a:latin typeface="Arial"/>
                <a:cs typeface="Arial"/>
              </a:rPr>
              <a:t>6/E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6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25"/>
              </a:spcBef>
            </a:pPr>
            <a:r>
              <a:rPr dirty="0"/>
              <a:t>William</a:t>
            </a:r>
            <a:r>
              <a:rPr spc="-55" dirty="0"/>
              <a:t> </a:t>
            </a:r>
            <a:r>
              <a:rPr spc="-5" dirty="0"/>
              <a:t>Stallings</a:t>
            </a:r>
          </a:p>
          <a:p>
            <a:pPr marL="12065" marR="5080" indent="1270" algn="ctr">
              <a:lnSpc>
                <a:spcPct val="100000"/>
              </a:lnSpc>
              <a:spcBef>
                <a:spcPts val="2250"/>
              </a:spcBef>
            </a:pPr>
            <a:r>
              <a:rPr sz="4400" spc="-5" dirty="0">
                <a:solidFill>
                  <a:srgbClr val="000000"/>
                </a:solidFill>
              </a:rPr>
              <a:t>Chapter</a:t>
            </a:r>
            <a:r>
              <a:rPr sz="4400" spc="1210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4 </a:t>
            </a:r>
            <a:r>
              <a:rPr sz="4400" spc="5" dirty="0">
                <a:solidFill>
                  <a:srgbClr val="000000"/>
                </a:solidFill>
              </a:rPr>
              <a:t> </a:t>
            </a:r>
            <a:r>
              <a:rPr sz="4400" spc="-5" dirty="0">
                <a:solidFill>
                  <a:srgbClr val="000000"/>
                </a:solidFill>
              </a:rPr>
              <a:t>Threads,</a:t>
            </a:r>
            <a:r>
              <a:rPr sz="4400" spc="-25" dirty="0">
                <a:solidFill>
                  <a:srgbClr val="000000"/>
                </a:solidFill>
              </a:rPr>
              <a:t> </a:t>
            </a:r>
            <a:r>
              <a:rPr sz="4400" spc="-140" dirty="0">
                <a:solidFill>
                  <a:srgbClr val="000000"/>
                </a:solidFill>
              </a:rPr>
              <a:t>SMP,</a:t>
            </a:r>
            <a:r>
              <a:rPr sz="4400" spc="-35" dirty="0">
                <a:solidFill>
                  <a:srgbClr val="000000"/>
                </a:solidFill>
              </a:rPr>
              <a:t> </a:t>
            </a:r>
            <a:r>
              <a:rPr sz="4400" spc="-5" dirty="0">
                <a:solidFill>
                  <a:srgbClr val="000000"/>
                </a:solidFill>
              </a:rPr>
              <a:t>and </a:t>
            </a:r>
            <a:r>
              <a:rPr sz="4400" spc="-1205" dirty="0">
                <a:solidFill>
                  <a:srgbClr val="000000"/>
                </a:solidFill>
              </a:rPr>
              <a:t> </a:t>
            </a:r>
            <a:r>
              <a:rPr sz="4400" dirty="0">
                <a:solidFill>
                  <a:srgbClr val="000000"/>
                </a:solidFill>
              </a:rPr>
              <a:t>Microkernels</a:t>
            </a:r>
            <a:endParaRPr sz="4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6689" y="604472"/>
            <a:ext cx="763071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9770" marR="5080" indent="-1952625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One</a:t>
            </a:r>
            <a:r>
              <a:rPr sz="4000" dirty="0"/>
              <a:t> </a:t>
            </a:r>
            <a:r>
              <a:rPr sz="4000" spc="-5" dirty="0"/>
              <a:t>or</a:t>
            </a:r>
            <a:r>
              <a:rPr sz="4000" spc="-10" dirty="0"/>
              <a:t> </a:t>
            </a:r>
            <a:r>
              <a:rPr sz="4000" spc="-5" dirty="0"/>
              <a:t>More</a:t>
            </a:r>
            <a:r>
              <a:rPr sz="4000" spc="-100" dirty="0"/>
              <a:t> </a:t>
            </a:r>
            <a:r>
              <a:rPr sz="4000" spc="-5" dirty="0"/>
              <a:t>Threads</a:t>
            </a:r>
            <a:r>
              <a:rPr sz="4000" spc="-10" dirty="0"/>
              <a:t> </a:t>
            </a:r>
            <a:r>
              <a:rPr sz="4000" spc="5" dirty="0"/>
              <a:t>in </a:t>
            </a:r>
            <a:r>
              <a:rPr sz="4000" spc="-1205" dirty="0"/>
              <a:t> </a:t>
            </a:r>
            <a:r>
              <a:rPr sz="4000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3000" y="1232849"/>
            <a:ext cx="7679690" cy="5795816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Each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thread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has</a:t>
            </a:r>
            <a:endParaRPr sz="32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An </a:t>
            </a:r>
            <a:r>
              <a:rPr sz="2800" dirty="0">
                <a:latin typeface="Arial"/>
                <a:cs typeface="Arial"/>
              </a:rPr>
              <a:t>execution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state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(running,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ready,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etc.)</a:t>
            </a:r>
            <a:endParaRPr sz="28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Saved </a:t>
            </a:r>
            <a:r>
              <a:rPr sz="2800" dirty="0">
                <a:latin typeface="Arial"/>
                <a:cs typeface="Arial"/>
              </a:rPr>
              <a:t>thread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context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when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not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 smtClean="0">
                <a:latin typeface="Arial"/>
                <a:cs typeface="Arial"/>
              </a:rPr>
              <a:t>running</a:t>
            </a:r>
            <a:r>
              <a:rPr lang="en-US" sz="2800" dirty="0" smtClean="0">
                <a:latin typeface="Arial"/>
                <a:cs typeface="Arial"/>
              </a:rPr>
              <a:t> (</a:t>
            </a:r>
            <a:r>
              <a:rPr lang="en-US" sz="2800" dirty="0" err="1"/>
              <a:t>Konteks</a:t>
            </a:r>
            <a:r>
              <a:rPr lang="en-US" sz="2800" dirty="0"/>
              <a:t> thread yang </a:t>
            </a:r>
            <a:r>
              <a:rPr lang="en-US" sz="2800" dirty="0" err="1"/>
              <a:t>tersimpan</a:t>
            </a:r>
            <a:r>
              <a:rPr lang="en-US" sz="2800" dirty="0"/>
              <a:t> </a:t>
            </a:r>
            <a:r>
              <a:rPr lang="en-US" sz="2800" dirty="0" err="1"/>
              <a:t>ketika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sedang</a:t>
            </a:r>
            <a:r>
              <a:rPr lang="en-US" sz="2800" dirty="0"/>
              <a:t> </a:t>
            </a:r>
            <a:r>
              <a:rPr lang="en-US" sz="2800" dirty="0" err="1"/>
              <a:t>berjalan</a:t>
            </a:r>
            <a:r>
              <a:rPr lang="en-US" sz="2800" dirty="0"/>
              <a:t>.</a:t>
            </a:r>
            <a:r>
              <a:rPr lang="en-US" sz="2800" dirty="0" smtClean="0"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An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execution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stack</a:t>
            </a:r>
          </a:p>
          <a:p>
            <a:pPr marL="756285" marR="680720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Some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per-thread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static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storage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for </a:t>
            </a:r>
            <a:r>
              <a:rPr sz="2800" spc="-5" dirty="0">
                <a:latin typeface="Arial"/>
                <a:cs typeface="Arial"/>
              </a:rPr>
              <a:t>local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5" dirty="0" smtClean="0">
                <a:latin typeface="Arial"/>
                <a:cs typeface="Arial"/>
              </a:rPr>
              <a:t>variables</a:t>
            </a:r>
            <a:r>
              <a:rPr lang="en-US" sz="2800" spc="-5" dirty="0" smtClean="0">
                <a:latin typeface="Arial"/>
                <a:cs typeface="Arial"/>
              </a:rPr>
              <a:t> (</a:t>
            </a:r>
            <a:r>
              <a:rPr lang="en-US" sz="2800" dirty="0" err="1"/>
              <a:t>Penyimpanan</a:t>
            </a:r>
            <a:r>
              <a:rPr lang="en-US" sz="2800" dirty="0"/>
              <a:t> </a:t>
            </a:r>
            <a:r>
              <a:rPr lang="en-US" sz="2800" dirty="0" err="1"/>
              <a:t>statis</a:t>
            </a:r>
            <a:r>
              <a:rPr lang="en-US" sz="2800" dirty="0"/>
              <a:t> per-thread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variabel</a:t>
            </a:r>
            <a:r>
              <a:rPr lang="en-US" sz="2800" dirty="0"/>
              <a:t> </a:t>
            </a:r>
            <a:r>
              <a:rPr lang="en-US" sz="2800" dirty="0" err="1"/>
              <a:t>lokal</a:t>
            </a:r>
            <a:r>
              <a:rPr lang="en-US" sz="2800" dirty="0"/>
              <a:t>.</a:t>
            </a:r>
            <a:r>
              <a:rPr lang="en-US" sz="2800" spc="-5" dirty="0" smtClean="0"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Access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to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memory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and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resources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10" dirty="0">
                <a:latin typeface="Arial"/>
                <a:cs typeface="Arial"/>
              </a:rPr>
              <a:t> its </a:t>
            </a:r>
            <a:r>
              <a:rPr sz="2800" spc="-5" dirty="0">
                <a:latin typeface="Arial"/>
                <a:cs typeface="Arial"/>
              </a:rPr>
              <a:t> process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 smtClean="0">
                <a:latin typeface="Arial"/>
                <a:cs typeface="Arial"/>
              </a:rPr>
              <a:t>(</a:t>
            </a:r>
            <a:r>
              <a:rPr lang="en-US" sz="2800" dirty="0" err="1"/>
              <a:t>semua</a:t>
            </a:r>
            <a:r>
              <a:rPr lang="en-US" sz="2800" dirty="0"/>
              <a:t> thread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sebuah</a:t>
            </a:r>
            <a:r>
              <a:rPr lang="en-US" sz="2800" dirty="0"/>
              <a:t> proses </a:t>
            </a:r>
            <a:r>
              <a:rPr lang="en-US" sz="2800" dirty="0" err="1"/>
              <a:t>berbagi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 smtClean="0"/>
              <a:t>).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8549" y="940057"/>
            <a:ext cx="29178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One</a:t>
            </a:r>
            <a:r>
              <a:rPr spc="-70" dirty="0"/>
              <a:t> </a:t>
            </a:r>
            <a:r>
              <a:rPr dirty="0"/>
              <a:t>view…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602547"/>
            <a:ext cx="7494905" cy="45095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i="1" spc="-5" dirty="0" smtClean="0">
                <a:latin typeface="Arial"/>
                <a:cs typeface="Arial"/>
              </a:rPr>
              <a:t>Salah </a:t>
            </a:r>
            <a:r>
              <a:rPr lang="en-US" sz="3200" i="1" spc="-5" dirty="0" err="1">
                <a:latin typeface="Arial"/>
                <a:cs typeface="Arial"/>
              </a:rPr>
              <a:t>satu</a:t>
            </a:r>
            <a:r>
              <a:rPr lang="en-US" sz="3200" i="1" spc="-5" dirty="0">
                <a:latin typeface="Arial"/>
                <a:cs typeface="Arial"/>
              </a:rPr>
              <a:t> </a:t>
            </a:r>
            <a:r>
              <a:rPr lang="en-US" sz="3200" i="1" spc="-5" dirty="0" err="1">
                <a:latin typeface="Arial"/>
                <a:cs typeface="Arial"/>
              </a:rPr>
              <a:t>cara</a:t>
            </a:r>
            <a:r>
              <a:rPr lang="en-US" sz="3200" i="1" spc="-5" dirty="0">
                <a:latin typeface="Arial"/>
                <a:cs typeface="Arial"/>
              </a:rPr>
              <a:t> </a:t>
            </a:r>
            <a:r>
              <a:rPr lang="en-US" sz="3200" i="1" spc="-5" dirty="0" err="1">
                <a:latin typeface="Arial"/>
                <a:cs typeface="Arial"/>
              </a:rPr>
              <a:t>untuk</a:t>
            </a:r>
            <a:r>
              <a:rPr lang="en-US" sz="3200" i="1" spc="-5" dirty="0">
                <a:latin typeface="Arial"/>
                <a:cs typeface="Arial"/>
              </a:rPr>
              <a:t> </a:t>
            </a:r>
            <a:r>
              <a:rPr lang="en-US" sz="3200" i="1" spc="-5" dirty="0" err="1">
                <a:latin typeface="Arial"/>
                <a:cs typeface="Arial"/>
              </a:rPr>
              <a:t>melihat</a:t>
            </a:r>
            <a:r>
              <a:rPr lang="en-US" sz="3200" i="1" spc="-5" dirty="0">
                <a:latin typeface="Arial"/>
                <a:cs typeface="Arial"/>
              </a:rPr>
              <a:t> </a:t>
            </a:r>
            <a:r>
              <a:rPr lang="en-US" sz="3200" i="1" spc="-5" dirty="0" err="1">
                <a:latin typeface="Arial"/>
                <a:cs typeface="Arial"/>
              </a:rPr>
              <a:t>sebuah</a:t>
            </a:r>
            <a:r>
              <a:rPr lang="en-US" sz="3200" i="1" spc="-5" dirty="0">
                <a:latin typeface="Arial"/>
                <a:cs typeface="Arial"/>
              </a:rPr>
              <a:t> thread </a:t>
            </a:r>
            <a:r>
              <a:rPr lang="en-US" sz="3200" i="1" spc="-5" dirty="0" err="1">
                <a:latin typeface="Arial"/>
                <a:cs typeface="Arial"/>
              </a:rPr>
              <a:t>adalah</a:t>
            </a:r>
            <a:r>
              <a:rPr lang="en-US" sz="3200" i="1" spc="-5" dirty="0">
                <a:latin typeface="Arial"/>
                <a:cs typeface="Arial"/>
              </a:rPr>
              <a:t> </a:t>
            </a:r>
            <a:r>
              <a:rPr lang="en-US" sz="3200" i="1" spc="-5" dirty="0" err="1">
                <a:latin typeface="Arial"/>
                <a:cs typeface="Arial"/>
              </a:rPr>
              <a:t>sebagai</a:t>
            </a:r>
            <a:r>
              <a:rPr lang="en-US" sz="3200" i="1" spc="-5" dirty="0">
                <a:latin typeface="Arial"/>
                <a:cs typeface="Arial"/>
              </a:rPr>
              <a:t> program counter </a:t>
            </a:r>
            <a:r>
              <a:rPr lang="en-US" sz="3200" i="1" spc="-5" dirty="0" err="1">
                <a:latin typeface="Arial"/>
                <a:cs typeface="Arial"/>
              </a:rPr>
              <a:t>independen</a:t>
            </a:r>
            <a:r>
              <a:rPr lang="en-US" sz="3200" i="1" spc="-5" dirty="0">
                <a:latin typeface="Arial"/>
                <a:cs typeface="Arial"/>
              </a:rPr>
              <a:t> yang </a:t>
            </a:r>
            <a:r>
              <a:rPr lang="en-US" sz="3200" i="1" spc="-5" dirty="0" err="1">
                <a:latin typeface="Arial"/>
                <a:cs typeface="Arial"/>
              </a:rPr>
              <a:t>beroperasi</a:t>
            </a:r>
            <a:r>
              <a:rPr lang="en-US" sz="3200" i="1" spc="-5" dirty="0">
                <a:latin typeface="Arial"/>
                <a:cs typeface="Arial"/>
              </a:rPr>
              <a:t> </a:t>
            </a:r>
            <a:r>
              <a:rPr lang="en-US" sz="3200" i="1" spc="-5" dirty="0" err="1">
                <a:latin typeface="Arial"/>
                <a:cs typeface="Arial"/>
              </a:rPr>
              <a:t>dalam</a:t>
            </a:r>
            <a:r>
              <a:rPr lang="en-US" sz="3200" i="1" spc="-5" dirty="0">
                <a:latin typeface="Arial"/>
                <a:cs typeface="Arial"/>
              </a:rPr>
              <a:t> </a:t>
            </a:r>
            <a:r>
              <a:rPr lang="en-US" sz="3200" i="1" spc="-5" dirty="0" err="1">
                <a:latin typeface="Arial"/>
                <a:cs typeface="Arial"/>
              </a:rPr>
              <a:t>sebuah</a:t>
            </a:r>
            <a:r>
              <a:rPr lang="en-US" sz="3200" i="1" spc="-5" dirty="0">
                <a:latin typeface="Arial"/>
                <a:cs typeface="Arial"/>
              </a:rPr>
              <a:t> proses.</a:t>
            </a:r>
          </a:p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endParaRPr lang="en-US" sz="3200" i="1" spc="-5" dirty="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endParaRPr lang="en-US" sz="3200" i="1" spc="-5" dirty="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endParaRPr lang="en-US" sz="3200" i="1" spc="-5" dirty="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endParaRPr lang="en-US" sz="3200" i="1" spc="-5" dirty="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endParaRPr sz="3200" dirty="0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289560" y="400860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0200" y="39992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5627" y="1682495"/>
            <a:ext cx="7449311" cy="51800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03278" y="940057"/>
            <a:ext cx="56527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Threads</a:t>
            </a:r>
            <a:r>
              <a:rPr spc="-20" dirty="0"/>
              <a:t> </a:t>
            </a:r>
            <a:r>
              <a:rPr spc="5" dirty="0"/>
              <a:t>vs.</a:t>
            </a:r>
            <a:r>
              <a:rPr spc="-20" dirty="0"/>
              <a:t> </a:t>
            </a:r>
            <a:r>
              <a:rPr spc="-5" dirty="0"/>
              <a:t>processes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4793" y="940057"/>
            <a:ext cx="48660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Benefits</a:t>
            </a:r>
            <a:r>
              <a:rPr spc="-35" dirty="0"/>
              <a:t> </a:t>
            </a:r>
            <a:r>
              <a:rPr spc="-5" dirty="0"/>
              <a:t>of</a:t>
            </a:r>
            <a:r>
              <a:rPr spc="-95" dirty="0"/>
              <a:t> </a:t>
            </a:r>
            <a:r>
              <a:rPr spc="-5" dirty="0"/>
              <a:t>Threads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8012430" cy="46916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72390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sz="3200" spc="-75" dirty="0" err="1" smtClean="0">
                <a:latin typeface="Arial"/>
                <a:cs typeface="Arial"/>
              </a:rPr>
              <a:t>Waktu</a:t>
            </a:r>
            <a:r>
              <a:rPr lang="en-US" sz="3200" spc="-75" dirty="0" smtClean="0">
                <a:latin typeface="Arial"/>
                <a:cs typeface="Arial"/>
              </a:rPr>
              <a:t> </a:t>
            </a:r>
            <a:r>
              <a:rPr lang="en-US" sz="3200" spc="-75" dirty="0" err="1" smtClean="0">
                <a:latin typeface="Arial"/>
                <a:cs typeface="Arial"/>
              </a:rPr>
              <a:t>untuk</a:t>
            </a:r>
            <a:r>
              <a:rPr lang="en-US" sz="3200" spc="-75" dirty="0" smtClean="0">
                <a:latin typeface="Arial"/>
                <a:cs typeface="Arial"/>
              </a:rPr>
              <a:t>  </a:t>
            </a:r>
            <a:r>
              <a:rPr lang="en-US" sz="3200" spc="-75" dirty="0" err="1" smtClean="0">
                <a:latin typeface="Arial"/>
                <a:cs typeface="Arial"/>
              </a:rPr>
              <a:t>membuat</a:t>
            </a:r>
            <a:r>
              <a:rPr lang="en-US" sz="3200" spc="-75" dirty="0" smtClean="0">
                <a:latin typeface="Arial"/>
                <a:cs typeface="Arial"/>
              </a:rPr>
              <a:t> </a:t>
            </a:r>
            <a:r>
              <a:rPr sz="3200" spc="-5" dirty="0" smtClean="0">
                <a:latin typeface="Arial"/>
                <a:cs typeface="Arial"/>
              </a:rPr>
              <a:t>thread </a:t>
            </a:r>
            <a:r>
              <a:rPr lang="en-US" sz="3200" spc="-5" dirty="0" err="1" smtClean="0">
                <a:latin typeface="Arial"/>
                <a:cs typeface="Arial"/>
              </a:rPr>
              <a:t>lebih</a:t>
            </a:r>
            <a:r>
              <a:rPr lang="en-US" sz="3200" spc="-5" dirty="0" smtClean="0">
                <a:latin typeface="Arial"/>
                <a:cs typeface="Arial"/>
              </a:rPr>
              <a:t> </a:t>
            </a:r>
            <a:r>
              <a:rPr lang="en-US" sz="3200" spc="-5" dirty="0" err="1" smtClean="0">
                <a:latin typeface="Arial"/>
                <a:cs typeface="Arial"/>
              </a:rPr>
              <a:t>sedikit</a:t>
            </a:r>
            <a:r>
              <a:rPr lang="en-US" sz="3200" spc="-5" dirty="0" smtClean="0">
                <a:latin typeface="Arial"/>
                <a:cs typeface="Arial"/>
              </a:rPr>
              <a:t> </a:t>
            </a:r>
            <a:r>
              <a:rPr lang="en-US" sz="3200" spc="-5" dirty="0" err="1" smtClean="0">
                <a:latin typeface="Arial"/>
                <a:cs typeface="Arial"/>
              </a:rPr>
              <a:t>dari</a:t>
            </a:r>
            <a:r>
              <a:rPr lang="en-US" sz="3200" spc="-5" dirty="0" smtClean="0">
                <a:latin typeface="Arial"/>
                <a:cs typeface="Arial"/>
              </a:rPr>
              <a:t> </a:t>
            </a:r>
            <a:r>
              <a:rPr lang="en-US" sz="3200" spc="-5" dirty="0" err="1" smtClean="0">
                <a:latin typeface="Arial"/>
                <a:cs typeface="Arial"/>
              </a:rPr>
              <a:t>pada</a:t>
            </a:r>
            <a:r>
              <a:rPr lang="en-US" sz="3200" spc="-5" dirty="0" smtClean="0">
                <a:latin typeface="Arial"/>
                <a:cs typeface="Arial"/>
              </a:rPr>
              <a:t> </a:t>
            </a:r>
            <a:r>
              <a:rPr lang="en-US" sz="3200" spc="-5" dirty="0" err="1" smtClean="0">
                <a:latin typeface="Arial"/>
                <a:cs typeface="Arial"/>
              </a:rPr>
              <a:t>membuat</a:t>
            </a:r>
            <a:r>
              <a:rPr lang="en-US" sz="3200" spc="-5" dirty="0" smtClean="0">
                <a:latin typeface="Arial"/>
                <a:cs typeface="Arial"/>
              </a:rPr>
              <a:t> proses</a:t>
            </a:r>
          </a:p>
          <a:p>
            <a:pPr marL="355600" marR="72390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 smtClean="0">
                <a:latin typeface="Arial"/>
                <a:cs typeface="Arial"/>
              </a:rPr>
              <a:t>Less</a:t>
            </a:r>
            <a:r>
              <a:rPr sz="3200" spc="-25" dirty="0" smtClean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time</a:t>
            </a:r>
            <a:r>
              <a:rPr sz="3200" dirty="0">
                <a:latin typeface="Arial"/>
                <a:cs typeface="Arial"/>
              </a:rPr>
              <a:t> to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terminate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thread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than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869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process</a:t>
            </a:r>
            <a:endParaRPr sz="3200" dirty="0">
              <a:latin typeface="Arial"/>
              <a:cs typeface="Arial"/>
            </a:endParaRPr>
          </a:p>
          <a:p>
            <a:pPr marL="355600" marR="13589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Switching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between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two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threads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takes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less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time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that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switching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 smtClean="0">
                <a:latin typeface="Arial"/>
                <a:cs typeface="Arial"/>
              </a:rPr>
              <a:t>processes</a:t>
            </a:r>
            <a:endParaRPr lang="en-US" sz="3200" spc="-5" dirty="0" smtClean="0">
              <a:latin typeface="Arial"/>
              <a:cs typeface="Arial"/>
            </a:endParaRPr>
          </a:p>
          <a:p>
            <a:pPr marL="355600" marR="13589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sz="3200" dirty="0" smtClean="0">
                <a:latin typeface="Arial"/>
                <a:cs typeface="Arial"/>
              </a:rPr>
              <a:t>Thread </a:t>
            </a:r>
            <a:r>
              <a:rPr lang="en-US" sz="3200" dirty="0" err="1">
                <a:latin typeface="Arial"/>
                <a:cs typeface="Arial"/>
              </a:rPr>
              <a:t>dapat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berkomunikasi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satu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sama</a:t>
            </a:r>
            <a:r>
              <a:rPr lang="en-US" sz="3200" dirty="0">
                <a:latin typeface="Arial"/>
                <a:cs typeface="Arial"/>
              </a:rPr>
              <a:t> lain </a:t>
            </a:r>
            <a:r>
              <a:rPr lang="en-US" sz="3200" dirty="0" err="1">
                <a:latin typeface="Arial"/>
                <a:cs typeface="Arial"/>
              </a:rPr>
              <a:t>tanpa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memanggil</a:t>
            </a:r>
            <a:r>
              <a:rPr lang="en-US" sz="3200" dirty="0">
                <a:latin typeface="Arial"/>
                <a:cs typeface="Arial"/>
              </a:rPr>
              <a:t> kernel</a:t>
            </a:r>
            <a:r>
              <a:rPr lang="en-US" sz="3200" dirty="0" smtClean="0">
                <a:latin typeface="Arial"/>
                <a:cs typeface="Arial"/>
              </a:rPr>
              <a:t>. </a:t>
            </a:r>
            <a:endParaRPr lang="en-US" sz="2800" dirty="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685"/>
              </a:spcBef>
            </a:pP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4456" y="604472"/>
            <a:ext cx="4968240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2705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Thread use </a:t>
            </a:r>
            <a:r>
              <a:rPr dirty="0"/>
              <a:t>in a </a:t>
            </a:r>
            <a:r>
              <a:rPr spc="5" dirty="0"/>
              <a:t> </a:t>
            </a:r>
            <a:r>
              <a:rPr dirty="0"/>
              <a:t>Single-User</a:t>
            </a:r>
            <a:r>
              <a:rPr spc="-100" dirty="0"/>
              <a:t> </a:t>
            </a:r>
            <a:r>
              <a:rPr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1980792"/>
            <a:ext cx="6456680" cy="2367280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Foreground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and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background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work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Asynchronous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processing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Speed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of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execution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Arial"/>
                <a:cs typeface="Arial"/>
              </a:rPr>
              <a:t>Modular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program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structure</a:t>
            </a:r>
            <a:endParaRPr sz="3200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05240" y="4764240"/>
              <a:ext cx="7189560" cy="1338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880" y="4754880"/>
                <a:ext cx="7208280" cy="1357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9148" y="940057"/>
            <a:ext cx="20764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Threads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8455624" cy="44941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384935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sz="3200" dirty="0" err="1" smtClean="0"/>
              <a:t>Beberapa</a:t>
            </a:r>
            <a:r>
              <a:rPr lang="en-US" sz="3200" dirty="0" smtClean="0"/>
              <a:t> </a:t>
            </a:r>
            <a:r>
              <a:rPr lang="en-US" sz="3200" dirty="0" err="1"/>
              <a:t>tindakan</a:t>
            </a:r>
            <a:r>
              <a:rPr lang="en-US" sz="3200" dirty="0"/>
              <a:t> yang </a:t>
            </a:r>
            <a:r>
              <a:rPr lang="en-US" sz="3200" dirty="0" smtClean="0"/>
              <a:t> </a:t>
            </a:r>
            <a:r>
              <a:rPr lang="en-US" sz="3200" dirty="0" err="1" smtClean="0"/>
              <a:t>mempengaruhi</a:t>
            </a:r>
            <a:r>
              <a:rPr lang="en-US" sz="3200" dirty="0" smtClean="0"/>
              <a:t> </a:t>
            </a:r>
            <a:r>
              <a:rPr lang="en-US" sz="3200" dirty="0" err="1"/>
              <a:t>semua</a:t>
            </a:r>
            <a:r>
              <a:rPr lang="en-US" sz="3200" dirty="0"/>
              <a:t> thread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sebuah</a:t>
            </a:r>
            <a:r>
              <a:rPr lang="en-US" sz="3200" dirty="0"/>
              <a:t> proses </a:t>
            </a:r>
            <a:endParaRPr lang="en-US" sz="3200" dirty="0" smtClean="0"/>
          </a:p>
          <a:p>
            <a:pPr marL="355600" marR="1384935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sz="3200" dirty="0" smtClean="0">
                <a:sym typeface="Wingdings" panose="05000000000000000000" pitchFamily="2" charset="2"/>
              </a:rPr>
              <a:t> </a:t>
            </a:r>
            <a:r>
              <a:rPr lang="en-US" sz="3200" dirty="0" err="1" smtClean="0"/>
              <a:t>Sistem</a:t>
            </a:r>
            <a:r>
              <a:rPr lang="en-US" sz="3200" dirty="0" smtClean="0"/>
              <a:t> </a:t>
            </a:r>
            <a:r>
              <a:rPr lang="en-US" sz="3200" dirty="0" err="1"/>
              <a:t>operasi</a:t>
            </a:r>
            <a:r>
              <a:rPr lang="en-US" sz="3200" dirty="0"/>
              <a:t> </a:t>
            </a:r>
            <a:r>
              <a:rPr lang="en-US" sz="3200" dirty="0" err="1"/>
              <a:t>harus</a:t>
            </a:r>
            <a:r>
              <a:rPr lang="en-US" sz="3200" dirty="0"/>
              <a:t> </a:t>
            </a:r>
            <a:r>
              <a:rPr lang="en-US" sz="3200" dirty="0" err="1"/>
              <a:t>mengelola</a:t>
            </a:r>
            <a:r>
              <a:rPr lang="en-US" sz="3200" dirty="0"/>
              <a:t> </a:t>
            </a:r>
            <a:r>
              <a:rPr lang="en-US" sz="3200" dirty="0" err="1"/>
              <a:t>ini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level proses.</a:t>
            </a:r>
            <a:endParaRPr sz="32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50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sz="3200" spc="-5" dirty="0" err="1" smtClean="0">
                <a:latin typeface="Arial"/>
                <a:cs typeface="Arial"/>
              </a:rPr>
              <a:t>Contoh</a:t>
            </a:r>
            <a:r>
              <a:rPr sz="3200" spc="-5" dirty="0" smtClean="0">
                <a:latin typeface="Arial"/>
                <a:cs typeface="Arial"/>
              </a:rPr>
              <a:t>:</a:t>
            </a:r>
            <a:endParaRPr sz="3200" dirty="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lang="en-US" sz="2800" dirty="0" err="1" smtClean="0"/>
              <a:t>Menangguhkan</a:t>
            </a:r>
            <a:r>
              <a:rPr lang="en-US" sz="2800" dirty="0" smtClean="0"/>
              <a:t> </a:t>
            </a:r>
            <a:r>
              <a:rPr lang="en-US" sz="2800" dirty="0" err="1"/>
              <a:t>sebuah</a:t>
            </a:r>
            <a:r>
              <a:rPr lang="en-US" sz="2800" dirty="0"/>
              <a:t> proses </a:t>
            </a:r>
            <a:r>
              <a:rPr lang="en-US" sz="2800" dirty="0" err="1" smtClean="0"/>
              <a:t>mengakibatkan</a:t>
            </a:r>
            <a:r>
              <a:rPr lang="en-US" sz="2800" dirty="0" smtClean="0"/>
              <a:t>  </a:t>
            </a:r>
            <a:r>
              <a:rPr lang="en-US" sz="2800" dirty="0" err="1"/>
              <a:t>menangguhkan</a:t>
            </a:r>
            <a:r>
              <a:rPr lang="en-US" sz="2800" dirty="0"/>
              <a:t> </a:t>
            </a:r>
            <a:r>
              <a:rPr lang="en-US" sz="2800" dirty="0" err="1"/>
              <a:t>semua</a:t>
            </a:r>
            <a:r>
              <a:rPr lang="en-US" sz="2800" dirty="0"/>
              <a:t> thread </a:t>
            </a:r>
            <a:r>
              <a:rPr lang="en-US" sz="2800" dirty="0" err="1"/>
              <a:t>dari</a:t>
            </a:r>
            <a:r>
              <a:rPr lang="en-US" sz="2800" dirty="0"/>
              <a:t> proses </a:t>
            </a:r>
            <a:r>
              <a:rPr lang="en-US" sz="2800" dirty="0" err="1"/>
              <a:t>tersebut</a:t>
            </a:r>
            <a:r>
              <a:rPr lang="en-US" sz="2800" dirty="0"/>
              <a:t>.</a:t>
            </a:r>
            <a:endParaRPr sz="2800" dirty="0">
              <a:latin typeface="Arial"/>
              <a:cs typeface="Arial"/>
            </a:endParaRPr>
          </a:p>
          <a:p>
            <a:pPr marL="756285" marR="1097280" lvl="1" indent="-287020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35" dirty="0">
                <a:latin typeface="Arial"/>
                <a:cs typeface="Arial"/>
              </a:rPr>
              <a:t>Termination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 process, </a:t>
            </a:r>
            <a:r>
              <a:rPr sz="2800" dirty="0">
                <a:latin typeface="Arial"/>
                <a:cs typeface="Arial"/>
              </a:rPr>
              <a:t>terminates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all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threads </a:t>
            </a:r>
            <a:r>
              <a:rPr sz="2800" spc="-5" dirty="0">
                <a:latin typeface="Arial"/>
                <a:cs typeface="Arial"/>
              </a:rPr>
              <a:t>within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 </a:t>
            </a:r>
            <a:r>
              <a:rPr sz="2800" spc="-5" dirty="0">
                <a:latin typeface="Arial"/>
                <a:cs typeface="Arial"/>
              </a:rPr>
              <a:t>process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6020" y="604472"/>
            <a:ext cx="4004310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175" marR="5080" indent="-372110">
              <a:lnSpc>
                <a:spcPct val="100000"/>
              </a:lnSpc>
              <a:spcBef>
                <a:spcPts val="100"/>
              </a:spcBef>
            </a:pPr>
            <a:r>
              <a:rPr dirty="0"/>
              <a:t>Activities</a:t>
            </a:r>
            <a:r>
              <a:rPr spc="-95" dirty="0"/>
              <a:t> </a:t>
            </a:r>
            <a:r>
              <a:rPr dirty="0"/>
              <a:t>similar </a:t>
            </a:r>
            <a:r>
              <a:rPr spc="-120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Processes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7562850" cy="3612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Threads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have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execution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states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and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may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synchronize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with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one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30" dirty="0">
                <a:latin typeface="Arial"/>
                <a:cs typeface="Arial"/>
              </a:rPr>
              <a:t>another.</a:t>
            </a:r>
            <a:endParaRPr sz="32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Similar to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processes</a:t>
            </a:r>
            <a:endParaRPr sz="2800">
              <a:latin typeface="Arial"/>
              <a:cs typeface="Arial"/>
            </a:endParaRPr>
          </a:p>
          <a:p>
            <a:pPr marL="355600" marR="211454" indent="-343535">
              <a:lnSpc>
                <a:spcPct val="100000"/>
              </a:lnSpc>
              <a:spcBef>
                <a:spcPts val="75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30" dirty="0">
                <a:latin typeface="Arial"/>
                <a:cs typeface="Arial"/>
              </a:rPr>
              <a:t>We </a:t>
            </a:r>
            <a:r>
              <a:rPr sz="3200" spc="-5" dirty="0">
                <a:latin typeface="Arial"/>
                <a:cs typeface="Arial"/>
              </a:rPr>
              <a:t>look at these </a:t>
            </a:r>
            <a:r>
              <a:rPr sz="3200" dirty="0">
                <a:latin typeface="Arial"/>
                <a:cs typeface="Arial"/>
              </a:rPr>
              <a:t>two </a:t>
            </a:r>
            <a:r>
              <a:rPr sz="3200" spc="-5" dirty="0">
                <a:latin typeface="Arial"/>
                <a:cs typeface="Arial"/>
              </a:rPr>
              <a:t>aspects of thread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functionality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in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turn.</a:t>
            </a:r>
            <a:endParaRPr sz="32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8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States</a:t>
            </a:r>
            <a:endParaRPr sz="28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dirty="0">
                <a:latin typeface="Arial"/>
                <a:cs typeface="Arial"/>
              </a:rPr>
              <a:t>Synchronisation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3267" y="940057"/>
            <a:ext cx="61493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Thread</a:t>
            </a:r>
            <a:r>
              <a:rPr spc="-20" dirty="0"/>
              <a:t> </a:t>
            </a:r>
            <a:r>
              <a:rPr dirty="0"/>
              <a:t>Execution</a:t>
            </a:r>
            <a:r>
              <a:rPr spc="-60" dirty="0"/>
              <a:t> </a:t>
            </a:r>
            <a:r>
              <a:rPr dirty="0"/>
              <a:t>States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7881620" cy="4712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sz="3200" dirty="0" smtClean="0"/>
              <a:t>State </a:t>
            </a:r>
            <a:r>
              <a:rPr lang="en-US" sz="3200" dirty="0"/>
              <a:t>yang </a:t>
            </a:r>
            <a:r>
              <a:rPr lang="en-US" sz="3200" dirty="0" err="1"/>
              <a:t>terkait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perubahan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status thread:</a:t>
            </a:r>
            <a:endParaRPr sz="32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Spawn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 smtClean="0">
                <a:latin typeface="Arial"/>
                <a:cs typeface="Arial"/>
              </a:rPr>
              <a:t>(</a:t>
            </a:r>
            <a:r>
              <a:rPr lang="en-US" sz="2800" dirty="0" err="1" smtClean="0">
                <a:latin typeface="Arial"/>
                <a:cs typeface="Arial"/>
              </a:rPr>
              <a:t>membuat</a:t>
            </a:r>
            <a:r>
              <a:rPr lang="en-US" sz="2800" dirty="0" smtClean="0">
                <a:latin typeface="Arial"/>
                <a:cs typeface="Arial"/>
              </a:rPr>
              <a:t> thread </a:t>
            </a:r>
            <a:r>
              <a:rPr lang="en-US" sz="2800" dirty="0" err="1" smtClean="0">
                <a:latin typeface="Arial"/>
                <a:cs typeface="Arial"/>
              </a:rPr>
              <a:t>baru</a:t>
            </a:r>
            <a:r>
              <a:rPr sz="2800" dirty="0" smtClean="0"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Block</a:t>
            </a:r>
            <a:endParaRPr sz="2800" dirty="0">
              <a:latin typeface="Arial"/>
              <a:cs typeface="Arial"/>
            </a:endParaRPr>
          </a:p>
          <a:p>
            <a:pPr marL="1155065" lvl="2" indent="-229235">
              <a:lnSpc>
                <a:spcPct val="100000"/>
              </a:lnSpc>
              <a:spcBef>
                <a:spcPts val="590"/>
              </a:spcBef>
              <a:buChar char="•"/>
              <a:tabLst>
                <a:tab pos="1155700" algn="l"/>
                <a:tab pos="7054850" algn="l"/>
              </a:tabLst>
            </a:pPr>
            <a:r>
              <a:rPr sz="2400" dirty="0">
                <a:latin typeface="Arial"/>
                <a:cs typeface="Arial"/>
              </a:rPr>
              <a:t>Issue: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lang="en-US" sz="2400" dirty="0" err="1" smtClean="0"/>
              <a:t>apakah</a:t>
            </a:r>
            <a:r>
              <a:rPr lang="en-US" sz="2400" dirty="0" smtClean="0"/>
              <a:t> </a:t>
            </a:r>
            <a:r>
              <a:rPr lang="en-US" sz="2400" dirty="0" err="1" smtClean="0"/>
              <a:t>mem</a:t>
            </a:r>
            <a:r>
              <a:rPr lang="en-US" sz="2400" dirty="0" smtClean="0"/>
              <a:t> block  </a:t>
            </a:r>
            <a:r>
              <a:rPr lang="en-US" sz="2400" dirty="0" err="1"/>
              <a:t>satu</a:t>
            </a:r>
            <a:r>
              <a:rPr lang="en-US" sz="2400" dirty="0"/>
              <a:t> thread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smtClean="0"/>
              <a:t>me block </a:t>
            </a:r>
            <a:r>
              <a:rPr lang="en-US" sz="2400" dirty="0"/>
              <a:t>yang lain,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semua</a:t>
            </a:r>
            <a:r>
              <a:rPr lang="en-US" sz="2400" dirty="0"/>
              <a:t>, thread?</a:t>
            </a:r>
            <a:endParaRPr sz="24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5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Unblock</a:t>
            </a:r>
            <a:endParaRPr sz="28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Finish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(thread)</a:t>
            </a:r>
            <a:endParaRPr sz="2800" dirty="0">
              <a:latin typeface="Arial"/>
              <a:cs typeface="Arial"/>
            </a:endParaRPr>
          </a:p>
          <a:p>
            <a:pPr marL="1155065" lvl="2" indent="-229235">
              <a:lnSpc>
                <a:spcPct val="100000"/>
              </a:lnSpc>
              <a:spcBef>
                <a:spcPts val="590"/>
              </a:spcBef>
              <a:buChar char="•"/>
              <a:tabLst>
                <a:tab pos="1155700" algn="l"/>
              </a:tabLst>
            </a:pPr>
            <a:r>
              <a:rPr sz="2400" spc="-5" dirty="0" err="1">
                <a:latin typeface="Arial"/>
                <a:cs typeface="Arial"/>
              </a:rPr>
              <a:t>Deallocate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lang="en-US" sz="2400" spc="25" dirty="0" smtClean="0">
                <a:latin typeface="Arial"/>
                <a:cs typeface="Arial"/>
              </a:rPr>
              <a:t>(</a:t>
            </a:r>
            <a:r>
              <a:rPr lang="en-US" sz="2400" spc="25" dirty="0" err="1" smtClean="0">
                <a:latin typeface="Arial"/>
                <a:cs typeface="Arial"/>
              </a:rPr>
              <a:t>membebaskan</a:t>
            </a:r>
            <a:r>
              <a:rPr lang="en-US" sz="2400" spc="25" dirty="0" smtClean="0">
                <a:latin typeface="Arial"/>
                <a:cs typeface="Arial"/>
              </a:rPr>
              <a:t>) </a:t>
            </a:r>
            <a:r>
              <a:rPr sz="2400" dirty="0" smtClean="0">
                <a:latin typeface="Arial"/>
                <a:cs typeface="Arial"/>
              </a:rPr>
              <a:t>register</a:t>
            </a:r>
            <a:r>
              <a:rPr sz="2400" spc="-10" dirty="0" smtClean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context and </a:t>
            </a:r>
            <a:r>
              <a:rPr sz="2400" dirty="0" smtClean="0">
                <a:latin typeface="Arial"/>
                <a:cs typeface="Arial"/>
              </a:rPr>
              <a:t>stacks</a:t>
            </a:r>
            <a:endParaRPr lang="en-US" sz="2400" dirty="0" smtClean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295" marR="5080" indent="1740535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 </a:t>
            </a:r>
            <a:r>
              <a:rPr spc="5" dirty="0"/>
              <a:t> </a:t>
            </a:r>
            <a:r>
              <a:rPr spc="-5" dirty="0"/>
              <a:t>Remote</a:t>
            </a:r>
            <a:r>
              <a:rPr spc="-45" dirty="0"/>
              <a:t> </a:t>
            </a:r>
            <a:r>
              <a:rPr dirty="0"/>
              <a:t>Procedure</a:t>
            </a:r>
            <a:r>
              <a:rPr spc="-30" dirty="0"/>
              <a:t> </a:t>
            </a:r>
            <a:r>
              <a:rPr dirty="0"/>
              <a:t>Call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1977369"/>
            <a:ext cx="6468110" cy="5454697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sz="3200" spc="-5" dirty="0" err="1" smtClean="0">
                <a:latin typeface="Arial"/>
                <a:cs typeface="Arial"/>
              </a:rPr>
              <a:t>Tugas</a:t>
            </a:r>
            <a:r>
              <a:rPr sz="3200" spc="-5" dirty="0" smtClean="0">
                <a:latin typeface="Arial"/>
                <a:cs typeface="Arial"/>
              </a:rPr>
              <a:t>:</a:t>
            </a:r>
            <a:endParaRPr sz="3200" dirty="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lang="en-US" sz="2800" spc="-5" dirty="0" err="1">
                <a:latin typeface="Arial"/>
                <a:cs typeface="Arial"/>
              </a:rPr>
              <a:t>Sebuah</a:t>
            </a:r>
            <a:r>
              <a:rPr lang="en-US" sz="2800" spc="-5" dirty="0">
                <a:latin typeface="Arial"/>
                <a:cs typeface="Arial"/>
              </a:rPr>
              <a:t> program yang </a:t>
            </a:r>
            <a:r>
              <a:rPr lang="en-US" sz="2800" spc="-5" dirty="0" err="1">
                <a:latin typeface="Arial"/>
                <a:cs typeface="Arial"/>
              </a:rPr>
              <a:t>melakukan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5" dirty="0" err="1">
                <a:latin typeface="Arial"/>
                <a:cs typeface="Arial"/>
              </a:rPr>
              <a:t>dua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5" dirty="0" err="1">
                <a:latin typeface="Arial"/>
                <a:cs typeface="Arial"/>
              </a:rPr>
              <a:t>panggilan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5" dirty="0" err="1">
                <a:latin typeface="Arial"/>
                <a:cs typeface="Arial"/>
              </a:rPr>
              <a:t>prosedur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5" dirty="0" err="1">
                <a:latin typeface="Arial"/>
                <a:cs typeface="Arial"/>
              </a:rPr>
              <a:t>jarak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5" dirty="0" err="1">
                <a:latin typeface="Arial"/>
                <a:cs typeface="Arial"/>
              </a:rPr>
              <a:t>jauh</a:t>
            </a:r>
            <a:r>
              <a:rPr lang="en-US" sz="2800" spc="-5" dirty="0">
                <a:latin typeface="Arial"/>
                <a:cs typeface="Arial"/>
              </a:rPr>
              <a:t> (RPC) </a:t>
            </a:r>
            <a:r>
              <a:rPr lang="en-US" sz="2800" spc="-5" dirty="0" err="1">
                <a:latin typeface="Arial"/>
                <a:cs typeface="Arial"/>
              </a:rPr>
              <a:t>ke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5" dirty="0" err="1">
                <a:latin typeface="Arial"/>
                <a:cs typeface="Arial"/>
              </a:rPr>
              <a:t>dua</a:t>
            </a:r>
            <a:r>
              <a:rPr lang="en-US" sz="2800" spc="-5" dirty="0">
                <a:latin typeface="Arial"/>
                <a:cs typeface="Arial"/>
              </a:rPr>
              <a:t> host yang </a:t>
            </a:r>
            <a:r>
              <a:rPr lang="en-US" sz="2800" spc="-5" dirty="0" err="1">
                <a:latin typeface="Arial"/>
                <a:cs typeface="Arial"/>
              </a:rPr>
              <a:t>berbeda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5" dirty="0" err="1">
                <a:latin typeface="Arial"/>
                <a:cs typeface="Arial"/>
              </a:rPr>
              <a:t>untuk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5" dirty="0" err="1">
                <a:latin typeface="Arial"/>
                <a:cs typeface="Arial"/>
              </a:rPr>
              <a:t>mendapatkan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-5" dirty="0" err="1">
                <a:latin typeface="Arial"/>
                <a:cs typeface="Arial"/>
              </a:rPr>
              <a:t>hasil</a:t>
            </a:r>
            <a:r>
              <a:rPr lang="en-US" sz="2800" spc="-5" dirty="0">
                <a:latin typeface="Arial"/>
                <a:cs typeface="Arial"/>
              </a:rPr>
              <a:t> yang </a:t>
            </a:r>
            <a:r>
              <a:rPr lang="en-US" sz="2800" spc="-5" dirty="0" err="1">
                <a:latin typeface="Arial"/>
                <a:cs typeface="Arial"/>
              </a:rPr>
              <a:t>digabungkan</a:t>
            </a:r>
            <a:r>
              <a:rPr lang="en-US" sz="2800" spc="-5" dirty="0">
                <a:latin typeface="Arial"/>
                <a:cs typeface="Arial"/>
              </a:rPr>
              <a:t>.</a:t>
            </a:r>
          </a:p>
          <a:p>
            <a:pPr marL="756285" marR="5080" lvl="1" indent="-287020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endParaRPr lang="en-US" sz="2800" spc="-5" dirty="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endParaRPr lang="en-US" sz="2800" spc="-5" dirty="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endParaRPr lang="en-US" sz="2800" spc="-5" dirty="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endParaRPr lang="en-US" sz="2800" spc="-5" dirty="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endParaRPr lang="en-US" sz="2800" spc="-5" dirty="0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00520" y="503640"/>
              <a:ext cx="7873560" cy="3685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1160" y="494280"/>
                <a:ext cx="7892280" cy="370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762000"/>
            <a:ext cx="5965021" cy="677108"/>
          </a:xfrm>
        </p:spPr>
        <p:txBody>
          <a:bodyPr/>
          <a:lstStyle/>
          <a:p>
            <a:r>
              <a:rPr lang="en-US" dirty="0" err="1" smtClean="0"/>
              <a:t>Langkah-langkah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8077200" cy="4154984"/>
          </a:xfrm>
        </p:spPr>
        <p:txBody>
          <a:bodyPr/>
          <a:lstStyle/>
          <a:p>
            <a:r>
              <a:rPr lang="en-US" sz="1800" b="1" dirty="0" err="1"/>
              <a:t>Inisialisasi</a:t>
            </a:r>
            <a:r>
              <a:rPr lang="en-US" sz="1800" b="1" dirty="0"/>
              <a:t>: Program </a:t>
            </a:r>
            <a:r>
              <a:rPr lang="en-US" sz="1800" b="1" dirty="0" err="1"/>
              <a:t>menginisialisasi</a:t>
            </a:r>
            <a:r>
              <a:rPr lang="en-US" sz="1800" b="1" dirty="0"/>
              <a:t> </a:t>
            </a:r>
            <a:r>
              <a:rPr lang="en-US" sz="1800" b="1" dirty="0" err="1"/>
              <a:t>dan</a:t>
            </a:r>
            <a:r>
              <a:rPr lang="en-US" sz="1800" b="1" dirty="0"/>
              <a:t> </a:t>
            </a:r>
            <a:r>
              <a:rPr lang="en-US" sz="1800" b="1" dirty="0" err="1"/>
              <a:t>mempersiapkan</a:t>
            </a:r>
            <a:r>
              <a:rPr lang="en-US" sz="1800" b="1" dirty="0"/>
              <a:t> </a:t>
            </a:r>
            <a:r>
              <a:rPr lang="en-US" sz="1800" b="1" dirty="0" err="1"/>
              <a:t>untuk</a:t>
            </a:r>
            <a:r>
              <a:rPr lang="en-US" sz="1800" b="1" dirty="0"/>
              <a:t> </a:t>
            </a:r>
            <a:r>
              <a:rPr lang="en-US" sz="1800" b="1" dirty="0" err="1"/>
              <a:t>melakukan</a:t>
            </a:r>
            <a:r>
              <a:rPr lang="en-US" sz="1800" b="1" dirty="0"/>
              <a:t> </a:t>
            </a:r>
            <a:r>
              <a:rPr lang="en-US" sz="1800" b="1" dirty="0" err="1"/>
              <a:t>panggilan</a:t>
            </a:r>
            <a:r>
              <a:rPr lang="en-US" sz="1800" b="1" dirty="0"/>
              <a:t> </a:t>
            </a:r>
            <a:r>
              <a:rPr lang="en-US" sz="1800" b="1" dirty="0" err="1"/>
              <a:t>prosedur</a:t>
            </a:r>
            <a:r>
              <a:rPr lang="en-US" sz="1800" b="1" dirty="0"/>
              <a:t> </a:t>
            </a:r>
            <a:r>
              <a:rPr lang="en-US" sz="1800" b="1" dirty="0" err="1"/>
              <a:t>jarak</a:t>
            </a:r>
            <a:r>
              <a:rPr lang="en-US" sz="1800" b="1" dirty="0"/>
              <a:t> </a:t>
            </a:r>
            <a:r>
              <a:rPr lang="en-US" sz="1800" b="1" dirty="0" err="1"/>
              <a:t>jauh</a:t>
            </a:r>
            <a:r>
              <a:rPr lang="en-US" sz="1800" b="1" dirty="0"/>
              <a:t> (RPC).</a:t>
            </a:r>
          </a:p>
          <a:p>
            <a:endParaRPr lang="en-US" sz="1800" b="1" dirty="0"/>
          </a:p>
          <a:p>
            <a:r>
              <a:rPr lang="en-US" sz="1800" b="1" dirty="0" err="1"/>
              <a:t>Panggilan</a:t>
            </a:r>
            <a:r>
              <a:rPr lang="en-US" sz="1800" b="1" dirty="0"/>
              <a:t> RPC 1: Program </a:t>
            </a:r>
            <a:r>
              <a:rPr lang="en-US" sz="1800" b="1" dirty="0" err="1"/>
              <a:t>mengirimkan</a:t>
            </a:r>
            <a:r>
              <a:rPr lang="en-US" sz="1800" b="1" dirty="0"/>
              <a:t> </a:t>
            </a:r>
            <a:r>
              <a:rPr lang="en-US" sz="1800" b="1" dirty="0" err="1"/>
              <a:t>permintaan</a:t>
            </a:r>
            <a:r>
              <a:rPr lang="en-US" sz="1800" b="1" dirty="0"/>
              <a:t> </a:t>
            </a:r>
            <a:r>
              <a:rPr lang="en-US" sz="1800" b="1" dirty="0" err="1"/>
              <a:t>panggilan</a:t>
            </a:r>
            <a:r>
              <a:rPr lang="en-US" sz="1800" b="1" dirty="0"/>
              <a:t> </a:t>
            </a:r>
            <a:r>
              <a:rPr lang="en-US" sz="1800" b="1" dirty="0" err="1"/>
              <a:t>prosedur</a:t>
            </a:r>
            <a:r>
              <a:rPr lang="en-US" sz="1800" b="1" dirty="0"/>
              <a:t> </a:t>
            </a:r>
            <a:r>
              <a:rPr lang="en-US" sz="1800" b="1" dirty="0" err="1"/>
              <a:t>jarak</a:t>
            </a:r>
            <a:r>
              <a:rPr lang="en-US" sz="1800" b="1" dirty="0"/>
              <a:t> </a:t>
            </a:r>
            <a:r>
              <a:rPr lang="en-US" sz="1800" b="1" dirty="0" err="1"/>
              <a:t>jauh</a:t>
            </a:r>
            <a:r>
              <a:rPr lang="en-US" sz="1800" b="1" dirty="0"/>
              <a:t> (RPC) </a:t>
            </a:r>
            <a:r>
              <a:rPr lang="en-US" sz="1800" b="1" dirty="0" err="1"/>
              <a:t>pertama</a:t>
            </a:r>
            <a:r>
              <a:rPr lang="en-US" sz="1800" b="1" dirty="0"/>
              <a:t> </a:t>
            </a:r>
            <a:r>
              <a:rPr lang="en-US" sz="1800" b="1" dirty="0" err="1"/>
              <a:t>ke</a:t>
            </a:r>
            <a:r>
              <a:rPr lang="en-US" sz="1800" b="1" dirty="0"/>
              <a:t> host </a:t>
            </a:r>
            <a:r>
              <a:rPr lang="en-US" sz="1800" b="1" dirty="0" err="1"/>
              <a:t>pertama</a:t>
            </a:r>
            <a:r>
              <a:rPr lang="en-US" sz="1800" b="1" dirty="0"/>
              <a:t>.</a:t>
            </a:r>
          </a:p>
          <a:p>
            <a:endParaRPr lang="en-US" sz="1800" b="1" dirty="0"/>
          </a:p>
          <a:p>
            <a:r>
              <a:rPr lang="en-US" sz="1800" b="1" dirty="0" err="1"/>
              <a:t>Menunggu</a:t>
            </a:r>
            <a:r>
              <a:rPr lang="en-US" sz="1800" b="1" dirty="0"/>
              <a:t> </a:t>
            </a:r>
            <a:r>
              <a:rPr lang="en-US" sz="1800" b="1" dirty="0" err="1"/>
              <a:t>Respons</a:t>
            </a:r>
            <a:r>
              <a:rPr lang="en-US" sz="1800" b="1" dirty="0"/>
              <a:t> RPC 1: Program </a:t>
            </a:r>
            <a:r>
              <a:rPr lang="en-US" sz="1800" b="1" dirty="0" err="1"/>
              <a:t>menunggu</a:t>
            </a:r>
            <a:r>
              <a:rPr lang="en-US" sz="1800" b="1" dirty="0"/>
              <a:t> </a:t>
            </a:r>
            <a:r>
              <a:rPr lang="en-US" sz="1800" b="1" dirty="0" err="1"/>
              <a:t>respons</a:t>
            </a:r>
            <a:r>
              <a:rPr lang="en-US" sz="1800" b="1" dirty="0"/>
              <a:t> </a:t>
            </a:r>
            <a:r>
              <a:rPr lang="en-US" sz="1800" b="1" dirty="0" err="1"/>
              <a:t>dari</a:t>
            </a:r>
            <a:r>
              <a:rPr lang="en-US" sz="1800" b="1" dirty="0"/>
              <a:t> host </a:t>
            </a:r>
            <a:r>
              <a:rPr lang="en-US" sz="1800" b="1" dirty="0" err="1"/>
              <a:t>pertama</a:t>
            </a:r>
            <a:r>
              <a:rPr lang="en-US" sz="1800" b="1" dirty="0"/>
              <a:t> </a:t>
            </a:r>
            <a:r>
              <a:rPr lang="en-US" sz="1800" b="1" dirty="0" err="1"/>
              <a:t>untuk</a:t>
            </a:r>
            <a:r>
              <a:rPr lang="en-US" sz="1800" b="1" dirty="0"/>
              <a:t> </a:t>
            </a:r>
            <a:r>
              <a:rPr lang="en-US" sz="1800" b="1" dirty="0" err="1"/>
              <a:t>panggilan</a:t>
            </a:r>
            <a:r>
              <a:rPr lang="en-US" sz="1800" b="1" dirty="0"/>
              <a:t> RPC 1.</a:t>
            </a:r>
          </a:p>
          <a:p>
            <a:endParaRPr lang="en-US" sz="1800" b="1" dirty="0"/>
          </a:p>
          <a:p>
            <a:r>
              <a:rPr lang="en-US" sz="1800" b="1" dirty="0" err="1"/>
              <a:t>Panggilan</a:t>
            </a:r>
            <a:r>
              <a:rPr lang="en-US" sz="1800" b="1" dirty="0"/>
              <a:t> RPC 2: </a:t>
            </a:r>
            <a:r>
              <a:rPr lang="en-US" sz="1800" b="1" dirty="0" err="1"/>
              <a:t>Setelah</a:t>
            </a:r>
            <a:r>
              <a:rPr lang="en-US" sz="1800" b="1" dirty="0"/>
              <a:t> </a:t>
            </a:r>
            <a:r>
              <a:rPr lang="en-US" sz="1800" b="1" dirty="0" err="1"/>
              <a:t>menerima</a:t>
            </a:r>
            <a:r>
              <a:rPr lang="en-US" sz="1800" b="1" dirty="0"/>
              <a:t> </a:t>
            </a:r>
            <a:r>
              <a:rPr lang="en-US" sz="1800" b="1" dirty="0" err="1"/>
              <a:t>respons</a:t>
            </a:r>
            <a:r>
              <a:rPr lang="en-US" sz="1800" b="1" dirty="0"/>
              <a:t> </a:t>
            </a:r>
            <a:r>
              <a:rPr lang="en-US" sz="1800" b="1" dirty="0" err="1"/>
              <a:t>dari</a:t>
            </a:r>
            <a:r>
              <a:rPr lang="en-US" sz="1800" b="1" dirty="0"/>
              <a:t> host </a:t>
            </a:r>
            <a:r>
              <a:rPr lang="en-US" sz="1800" b="1" dirty="0" err="1"/>
              <a:t>pertama</a:t>
            </a:r>
            <a:r>
              <a:rPr lang="en-US" sz="1800" b="1" dirty="0"/>
              <a:t> </a:t>
            </a:r>
            <a:r>
              <a:rPr lang="en-US" sz="1800" b="1" dirty="0" err="1"/>
              <a:t>untuk</a:t>
            </a:r>
            <a:r>
              <a:rPr lang="en-US" sz="1800" b="1" dirty="0"/>
              <a:t> RPC 1, program </a:t>
            </a:r>
            <a:r>
              <a:rPr lang="en-US" sz="1800" b="1" dirty="0" err="1"/>
              <a:t>mengirimkan</a:t>
            </a:r>
            <a:r>
              <a:rPr lang="en-US" sz="1800" b="1" dirty="0"/>
              <a:t> </a:t>
            </a:r>
            <a:r>
              <a:rPr lang="en-US" sz="1800" b="1" dirty="0" err="1"/>
              <a:t>permintaan</a:t>
            </a:r>
            <a:r>
              <a:rPr lang="en-US" sz="1800" b="1" dirty="0"/>
              <a:t> </a:t>
            </a:r>
            <a:r>
              <a:rPr lang="en-US" sz="1800" b="1" dirty="0" err="1"/>
              <a:t>panggilan</a:t>
            </a:r>
            <a:r>
              <a:rPr lang="en-US" sz="1800" b="1" dirty="0"/>
              <a:t> </a:t>
            </a:r>
            <a:r>
              <a:rPr lang="en-US" sz="1800" b="1" dirty="0" err="1"/>
              <a:t>prosedur</a:t>
            </a:r>
            <a:r>
              <a:rPr lang="en-US" sz="1800" b="1" dirty="0"/>
              <a:t> </a:t>
            </a:r>
            <a:r>
              <a:rPr lang="en-US" sz="1800" b="1" dirty="0" err="1"/>
              <a:t>jarak</a:t>
            </a:r>
            <a:r>
              <a:rPr lang="en-US" sz="1800" b="1" dirty="0"/>
              <a:t> </a:t>
            </a:r>
            <a:r>
              <a:rPr lang="en-US" sz="1800" b="1" dirty="0" err="1"/>
              <a:t>jauh</a:t>
            </a:r>
            <a:r>
              <a:rPr lang="en-US" sz="1800" b="1" dirty="0"/>
              <a:t> (RPC) </a:t>
            </a:r>
            <a:r>
              <a:rPr lang="en-US" sz="1800" b="1" dirty="0" err="1"/>
              <a:t>kedua</a:t>
            </a:r>
            <a:r>
              <a:rPr lang="en-US" sz="1800" b="1" dirty="0"/>
              <a:t> </a:t>
            </a:r>
            <a:r>
              <a:rPr lang="en-US" sz="1800" b="1" dirty="0" err="1"/>
              <a:t>ke</a:t>
            </a:r>
            <a:r>
              <a:rPr lang="en-US" sz="1800" b="1" dirty="0"/>
              <a:t> host </a:t>
            </a:r>
            <a:r>
              <a:rPr lang="en-US" sz="1800" b="1" dirty="0" err="1"/>
              <a:t>kedua</a:t>
            </a:r>
            <a:r>
              <a:rPr lang="en-US" sz="1800" b="1" dirty="0"/>
              <a:t>.</a:t>
            </a:r>
          </a:p>
          <a:p>
            <a:endParaRPr lang="en-US" sz="1800" b="1" dirty="0"/>
          </a:p>
          <a:p>
            <a:r>
              <a:rPr lang="en-US" sz="1800" b="1" dirty="0" err="1"/>
              <a:t>Menunggu</a:t>
            </a:r>
            <a:r>
              <a:rPr lang="en-US" sz="1800" b="1" dirty="0"/>
              <a:t> </a:t>
            </a:r>
            <a:r>
              <a:rPr lang="en-US" sz="1800" b="1" dirty="0" err="1"/>
              <a:t>Respons</a:t>
            </a:r>
            <a:r>
              <a:rPr lang="en-US" sz="1800" b="1" dirty="0"/>
              <a:t> RPC 2: Program </a:t>
            </a:r>
            <a:r>
              <a:rPr lang="en-US" sz="1800" b="1" dirty="0" err="1"/>
              <a:t>menunggu</a:t>
            </a:r>
            <a:r>
              <a:rPr lang="en-US" sz="1800" b="1" dirty="0"/>
              <a:t> </a:t>
            </a:r>
            <a:r>
              <a:rPr lang="en-US" sz="1800" b="1" dirty="0" err="1"/>
              <a:t>respons</a:t>
            </a:r>
            <a:r>
              <a:rPr lang="en-US" sz="1800" b="1" dirty="0"/>
              <a:t> </a:t>
            </a:r>
            <a:r>
              <a:rPr lang="en-US" sz="1800" b="1" dirty="0" err="1"/>
              <a:t>dari</a:t>
            </a:r>
            <a:r>
              <a:rPr lang="en-US" sz="1800" b="1" dirty="0"/>
              <a:t> host </a:t>
            </a:r>
            <a:r>
              <a:rPr lang="en-US" sz="1800" b="1" dirty="0" err="1"/>
              <a:t>kedua</a:t>
            </a:r>
            <a:r>
              <a:rPr lang="en-US" sz="1800" b="1" dirty="0"/>
              <a:t> </a:t>
            </a:r>
            <a:r>
              <a:rPr lang="en-US" sz="1800" b="1" dirty="0" err="1"/>
              <a:t>untuk</a:t>
            </a:r>
            <a:r>
              <a:rPr lang="en-US" sz="1800" b="1" dirty="0"/>
              <a:t> </a:t>
            </a:r>
            <a:r>
              <a:rPr lang="en-US" sz="1800" b="1" dirty="0" err="1"/>
              <a:t>panggilan</a:t>
            </a:r>
            <a:r>
              <a:rPr lang="en-US" sz="1800" b="1" dirty="0"/>
              <a:t> RPC 2.</a:t>
            </a:r>
          </a:p>
        </p:txBody>
      </p:sp>
    </p:spTree>
    <p:extLst>
      <p:ext uri="{BB962C8B-B14F-4D97-AF65-F5344CB8AC3E}">
        <p14:creationId xmlns:p14="http://schemas.microsoft.com/office/powerpoint/2010/main" val="186560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2200" y="457200"/>
            <a:ext cx="6705600" cy="60939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Thread </a:t>
            </a:r>
            <a:r>
              <a:rPr lang="en-US" sz="2200" b="1" dirty="0" err="1"/>
              <a:t>adalah</a:t>
            </a:r>
            <a:r>
              <a:rPr lang="en-US" sz="2200" b="1" dirty="0"/>
              <a:t> unit </a:t>
            </a:r>
            <a:r>
              <a:rPr lang="en-US" sz="2200" b="1" dirty="0" err="1"/>
              <a:t>pemrosesan</a:t>
            </a:r>
            <a:r>
              <a:rPr lang="en-US" sz="2200" b="1" dirty="0"/>
              <a:t> yang </a:t>
            </a:r>
            <a:r>
              <a:rPr lang="en-US" sz="2200" b="1" dirty="0" err="1"/>
              <a:t>lebih</a:t>
            </a:r>
            <a:r>
              <a:rPr lang="en-US" sz="2200" b="1" dirty="0"/>
              <a:t> </a:t>
            </a:r>
            <a:r>
              <a:rPr lang="en-US" sz="2200" b="1" dirty="0" err="1"/>
              <a:t>kecil</a:t>
            </a:r>
            <a:r>
              <a:rPr lang="en-US" sz="2200" b="1" dirty="0"/>
              <a:t> </a:t>
            </a:r>
            <a:r>
              <a:rPr lang="en-US" sz="2200" b="1" dirty="0" err="1"/>
              <a:t>dari</a:t>
            </a:r>
            <a:r>
              <a:rPr lang="en-US" sz="2200" b="1" dirty="0"/>
              <a:t> proses. </a:t>
            </a:r>
            <a:endParaRPr lang="en-US" sz="22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err="1" smtClean="0"/>
              <a:t>Setiap</a:t>
            </a:r>
            <a:r>
              <a:rPr lang="en-US" sz="2200" b="1" dirty="0" smtClean="0"/>
              <a:t> </a:t>
            </a:r>
            <a:r>
              <a:rPr lang="en-US" sz="2200" b="1" dirty="0"/>
              <a:t>thread </a:t>
            </a:r>
            <a:r>
              <a:rPr lang="en-US" sz="2200" b="1" dirty="0" err="1"/>
              <a:t>dalam</a:t>
            </a:r>
            <a:r>
              <a:rPr lang="en-US" sz="2200" b="1" dirty="0"/>
              <a:t> </a:t>
            </a:r>
            <a:r>
              <a:rPr lang="en-US" sz="2200" b="1" dirty="0" err="1"/>
              <a:t>satu</a:t>
            </a:r>
            <a:r>
              <a:rPr lang="en-US" sz="2200" b="1" dirty="0"/>
              <a:t> proses </a:t>
            </a:r>
            <a:r>
              <a:rPr lang="en-US" sz="2200" b="1" dirty="0" err="1"/>
              <a:t>berbagi</a:t>
            </a:r>
            <a:r>
              <a:rPr lang="en-US" sz="2200" b="1" dirty="0"/>
              <a:t> </a:t>
            </a:r>
            <a:r>
              <a:rPr lang="en-US" sz="2200" b="1" dirty="0" err="1"/>
              <a:t>ruang</a:t>
            </a:r>
            <a:r>
              <a:rPr lang="en-US" sz="2200" b="1" dirty="0"/>
              <a:t> </a:t>
            </a:r>
            <a:r>
              <a:rPr lang="en-US" sz="2200" b="1" dirty="0" err="1"/>
              <a:t>alamat</a:t>
            </a:r>
            <a:r>
              <a:rPr lang="en-US" sz="2200" b="1" dirty="0"/>
              <a:t> yang </a:t>
            </a:r>
            <a:r>
              <a:rPr lang="en-US" sz="2200" b="1" dirty="0" err="1"/>
              <a:t>sama</a:t>
            </a:r>
            <a:r>
              <a:rPr lang="en-US" sz="2200" b="1" dirty="0"/>
              <a:t> </a:t>
            </a:r>
            <a:r>
              <a:rPr lang="en-US" sz="2200" b="1" dirty="0" err="1"/>
              <a:t>dan</a:t>
            </a:r>
            <a:r>
              <a:rPr lang="en-US" sz="2200" b="1" dirty="0"/>
              <a:t> </a:t>
            </a:r>
            <a:r>
              <a:rPr lang="en-US" sz="2200" b="1" dirty="0" err="1"/>
              <a:t>sumber</a:t>
            </a:r>
            <a:r>
              <a:rPr lang="en-US" sz="2200" b="1" dirty="0"/>
              <a:t> </a:t>
            </a:r>
            <a:r>
              <a:rPr lang="en-US" sz="2200" b="1" dirty="0" err="1"/>
              <a:t>daya</a:t>
            </a:r>
            <a:r>
              <a:rPr lang="en-US" sz="2200" b="1" dirty="0"/>
              <a:t> </a:t>
            </a:r>
            <a:r>
              <a:rPr lang="en-US" sz="2200" b="1" dirty="0" err="1"/>
              <a:t>sistem</a:t>
            </a:r>
            <a:r>
              <a:rPr lang="en-US" sz="2200" b="1" dirty="0"/>
              <a:t> </a:t>
            </a:r>
            <a:r>
              <a:rPr lang="en-US" sz="2200" b="1" dirty="0" err="1"/>
              <a:t>lainnya</a:t>
            </a:r>
            <a:r>
              <a:rPr lang="en-US" sz="2200" b="1" dirty="0"/>
              <a:t>. </a:t>
            </a:r>
            <a:endParaRPr lang="en-US" sz="22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/>
              <a:t>Thread </a:t>
            </a:r>
            <a:r>
              <a:rPr lang="en-US" sz="2200" b="1" dirty="0" err="1"/>
              <a:t>dapat</a:t>
            </a:r>
            <a:r>
              <a:rPr lang="en-US" sz="2200" b="1" dirty="0"/>
              <a:t> </a:t>
            </a:r>
            <a:r>
              <a:rPr lang="en-US" sz="2200" b="1" dirty="0" err="1"/>
              <a:t>dianggap</a:t>
            </a:r>
            <a:r>
              <a:rPr lang="en-US" sz="2200" b="1" dirty="0"/>
              <a:t> </a:t>
            </a:r>
            <a:r>
              <a:rPr lang="en-US" sz="2200" b="1" dirty="0" err="1"/>
              <a:t>sebagai</a:t>
            </a:r>
            <a:r>
              <a:rPr lang="en-US" sz="2200" b="1" dirty="0"/>
              <a:t> "</a:t>
            </a:r>
            <a:r>
              <a:rPr lang="en-US" sz="2200" b="1" dirty="0" err="1"/>
              <a:t>cabang</a:t>
            </a:r>
            <a:r>
              <a:rPr lang="en-US" sz="2200" b="1" dirty="0"/>
              <a:t>" </a:t>
            </a:r>
            <a:r>
              <a:rPr lang="en-US" sz="2200" b="1" dirty="0" err="1"/>
              <a:t>atau</a:t>
            </a:r>
            <a:r>
              <a:rPr lang="en-US" sz="2200" b="1" dirty="0"/>
              <a:t> "sub-program" </a:t>
            </a:r>
            <a:r>
              <a:rPr lang="en-US" sz="2200" b="1" dirty="0" err="1"/>
              <a:t>dari</a:t>
            </a:r>
            <a:r>
              <a:rPr lang="en-US" sz="2200" b="1" dirty="0"/>
              <a:t> proses </a:t>
            </a:r>
            <a:r>
              <a:rPr lang="en-US" sz="2200" b="1" dirty="0" err="1"/>
              <a:t>utama</a:t>
            </a:r>
            <a:r>
              <a:rPr lang="en-US" sz="2200" b="1" dirty="0"/>
              <a:t> </a:t>
            </a:r>
            <a:r>
              <a:rPr lang="en-US" sz="2200" b="1" dirty="0" err="1"/>
              <a:t>dan</a:t>
            </a:r>
            <a:r>
              <a:rPr lang="en-US" sz="2200" b="1" dirty="0"/>
              <a:t> </a:t>
            </a:r>
            <a:r>
              <a:rPr lang="en-US" sz="2200" b="1" dirty="0" err="1"/>
              <a:t>dapat</a:t>
            </a:r>
            <a:r>
              <a:rPr lang="en-US" sz="2200" b="1" dirty="0"/>
              <a:t> </a:t>
            </a:r>
            <a:r>
              <a:rPr lang="en-US" sz="2200" b="1" dirty="0" err="1"/>
              <a:t>dijalankan</a:t>
            </a:r>
            <a:r>
              <a:rPr lang="en-US" sz="2200" b="1" dirty="0"/>
              <a:t> </a:t>
            </a:r>
            <a:r>
              <a:rPr lang="en-US" sz="2200" b="1" dirty="0" err="1"/>
              <a:t>secara</a:t>
            </a:r>
            <a:r>
              <a:rPr lang="en-US" sz="2200" b="1" dirty="0"/>
              <a:t> </a:t>
            </a:r>
            <a:r>
              <a:rPr lang="en-US" sz="2200" b="1" dirty="0" err="1"/>
              <a:t>bersamaan</a:t>
            </a:r>
            <a:r>
              <a:rPr lang="en-US" sz="2200" b="1" dirty="0"/>
              <a:t> </a:t>
            </a:r>
            <a:r>
              <a:rPr lang="en-US" sz="2200" b="1" dirty="0" err="1"/>
              <a:t>dengan</a:t>
            </a:r>
            <a:r>
              <a:rPr lang="en-US" sz="2200" b="1" dirty="0"/>
              <a:t> thread lain </a:t>
            </a:r>
            <a:r>
              <a:rPr lang="en-US" sz="2200" b="1" dirty="0" err="1"/>
              <a:t>dalam</a:t>
            </a:r>
            <a:r>
              <a:rPr lang="en-US" sz="2200" b="1" dirty="0"/>
              <a:t> proses yang </a:t>
            </a:r>
            <a:r>
              <a:rPr lang="en-US" sz="2200" b="1" dirty="0" err="1"/>
              <a:t>sama</a:t>
            </a:r>
            <a:r>
              <a:rPr lang="en-US" sz="2200" b="1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err="1"/>
              <a:t>Perbedaan</a:t>
            </a:r>
            <a:r>
              <a:rPr lang="en-US" sz="2200" b="1" dirty="0"/>
              <a:t> </a:t>
            </a:r>
            <a:r>
              <a:rPr lang="en-US" sz="2200" b="1" dirty="0" err="1"/>
              <a:t>utama</a:t>
            </a:r>
            <a:r>
              <a:rPr lang="en-US" sz="2200" b="1" dirty="0"/>
              <a:t> </a:t>
            </a:r>
            <a:r>
              <a:rPr lang="en-US" sz="2200" b="1" dirty="0" err="1"/>
              <a:t>antara</a:t>
            </a:r>
            <a:r>
              <a:rPr lang="en-US" sz="2200" b="1" dirty="0"/>
              <a:t> thread </a:t>
            </a:r>
            <a:r>
              <a:rPr lang="en-US" sz="2200" b="1" dirty="0" err="1"/>
              <a:t>dan</a:t>
            </a:r>
            <a:r>
              <a:rPr lang="en-US" sz="2200" b="1" dirty="0"/>
              <a:t> proses </a:t>
            </a:r>
            <a:r>
              <a:rPr lang="en-US" sz="2200" b="1" dirty="0" err="1"/>
              <a:t>adalah</a:t>
            </a:r>
            <a:r>
              <a:rPr lang="en-US" sz="2200" b="1" dirty="0"/>
              <a:t> </a:t>
            </a:r>
            <a:r>
              <a:rPr lang="en-US" sz="2200" b="1" dirty="0" err="1"/>
              <a:t>bahwa</a:t>
            </a:r>
            <a:r>
              <a:rPr lang="en-US" sz="2200" b="1" dirty="0"/>
              <a:t> proses </a:t>
            </a:r>
            <a:r>
              <a:rPr lang="en-US" sz="2200" b="1" dirty="0" err="1" smtClean="0"/>
              <a:t>merupakan</a:t>
            </a:r>
            <a:r>
              <a:rPr lang="en-US" sz="2200" b="1" dirty="0" smtClean="0"/>
              <a:t> </a:t>
            </a:r>
            <a:r>
              <a:rPr lang="en-US" sz="2200" b="1" dirty="0" err="1"/>
              <a:t>entitas</a:t>
            </a:r>
            <a:r>
              <a:rPr lang="en-US" sz="2200" b="1" dirty="0"/>
              <a:t> yang </a:t>
            </a:r>
            <a:r>
              <a:rPr lang="en-US" sz="2200" b="1" dirty="0" err="1"/>
              <a:t>independen</a:t>
            </a:r>
            <a:r>
              <a:rPr lang="en-US" sz="2200" b="1" dirty="0"/>
              <a:t> yang </a:t>
            </a:r>
            <a:r>
              <a:rPr lang="en-US" sz="2200" b="1" dirty="0" err="1"/>
              <a:t>dapat</a:t>
            </a:r>
            <a:r>
              <a:rPr lang="en-US" sz="2200" b="1" dirty="0"/>
              <a:t> </a:t>
            </a:r>
            <a:r>
              <a:rPr lang="en-US" sz="2200" b="1" dirty="0" err="1"/>
              <a:t>berjalan</a:t>
            </a:r>
            <a:r>
              <a:rPr lang="en-US" sz="2200" b="1" dirty="0"/>
              <a:t> </a:t>
            </a:r>
            <a:r>
              <a:rPr lang="en-US" sz="2200" b="1" dirty="0" err="1"/>
              <a:t>secara</a:t>
            </a:r>
            <a:r>
              <a:rPr lang="en-US" sz="2200" b="1" dirty="0"/>
              <a:t> </a:t>
            </a:r>
            <a:r>
              <a:rPr lang="en-US" sz="2200" b="1" dirty="0" err="1"/>
              <a:t>terpisah</a:t>
            </a:r>
            <a:r>
              <a:rPr lang="en-US" sz="2200" b="1" dirty="0"/>
              <a:t> </a:t>
            </a:r>
            <a:r>
              <a:rPr lang="en-US" sz="2200" b="1" dirty="0" err="1"/>
              <a:t>dan</a:t>
            </a:r>
            <a:r>
              <a:rPr lang="en-US" sz="2200" b="1" dirty="0"/>
              <a:t> </a:t>
            </a:r>
            <a:r>
              <a:rPr lang="en-US" sz="2200" b="1" dirty="0" err="1"/>
              <a:t>mandiri</a:t>
            </a:r>
            <a:r>
              <a:rPr lang="en-US" sz="2200" b="1" dirty="0"/>
              <a:t> </a:t>
            </a:r>
            <a:r>
              <a:rPr lang="en-US" sz="2200" b="1" dirty="0" err="1"/>
              <a:t>dari</a:t>
            </a:r>
            <a:r>
              <a:rPr lang="en-US" sz="2200" b="1" dirty="0"/>
              <a:t> proses lain, </a:t>
            </a:r>
            <a:r>
              <a:rPr lang="en-US" sz="2200" b="1" dirty="0" err="1" smtClean="0"/>
              <a:t>sedang</a:t>
            </a:r>
            <a:r>
              <a:rPr lang="en-US" sz="2200" b="1" dirty="0" smtClean="0"/>
              <a:t> </a:t>
            </a:r>
            <a:r>
              <a:rPr lang="en-US" sz="2200" b="1" dirty="0"/>
              <a:t>thread </a:t>
            </a:r>
            <a:r>
              <a:rPr lang="en-US" sz="2200" b="1" dirty="0" err="1"/>
              <a:t>adalah</a:t>
            </a:r>
            <a:r>
              <a:rPr lang="en-US" sz="2200" b="1" dirty="0"/>
              <a:t> </a:t>
            </a:r>
            <a:r>
              <a:rPr lang="en-US" sz="2200" b="1" dirty="0" err="1"/>
              <a:t>bagian</a:t>
            </a:r>
            <a:r>
              <a:rPr lang="en-US" sz="2200" b="1" dirty="0"/>
              <a:t> </a:t>
            </a:r>
            <a:r>
              <a:rPr lang="en-US" sz="2200" b="1" dirty="0" err="1"/>
              <a:t>dari</a:t>
            </a:r>
            <a:r>
              <a:rPr lang="en-US" sz="2200" b="1" dirty="0"/>
              <a:t> proses yang </a:t>
            </a:r>
            <a:r>
              <a:rPr lang="en-US" sz="2200" b="1" dirty="0" err="1"/>
              <a:t>membagi</a:t>
            </a:r>
            <a:r>
              <a:rPr lang="en-US" sz="2200" b="1" dirty="0"/>
              <a:t> </a:t>
            </a:r>
            <a:r>
              <a:rPr lang="en-US" sz="2200" b="1" dirty="0" err="1"/>
              <a:t>sumber</a:t>
            </a:r>
            <a:r>
              <a:rPr lang="en-US" sz="2200" b="1" dirty="0"/>
              <a:t> </a:t>
            </a:r>
            <a:r>
              <a:rPr lang="en-US" sz="2200" b="1" dirty="0" err="1"/>
              <a:t>daya</a:t>
            </a:r>
            <a:r>
              <a:rPr lang="en-US" sz="2200" b="1" dirty="0"/>
              <a:t> </a:t>
            </a:r>
            <a:r>
              <a:rPr lang="en-US" sz="2200" b="1" dirty="0" err="1"/>
              <a:t>sistem</a:t>
            </a:r>
            <a:r>
              <a:rPr lang="en-US" sz="2200" b="1" dirty="0"/>
              <a:t> </a:t>
            </a:r>
            <a:r>
              <a:rPr lang="en-US" sz="2200" b="1" dirty="0" err="1"/>
              <a:t>dengan</a:t>
            </a:r>
            <a:r>
              <a:rPr lang="en-US" sz="2200" b="1" dirty="0"/>
              <a:t> thread lain di </a:t>
            </a:r>
            <a:r>
              <a:rPr lang="en-US" sz="2200" b="1" dirty="0" err="1"/>
              <a:t>dalam</a:t>
            </a:r>
            <a:r>
              <a:rPr lang="en-US" sz="2200" b="1" dirty="0"/>
              <a:t> proses yang </a:t>
            </a:r>
            <a:r>
              <a:rPr lang="en-US" sz="2200" b="1" dirty="0" err="1"/>
              <a:t>sama</a:t>
            </a:r>
            <a:r>
              <a:rPr lang="en-US" sz="2200" b="1" dirty="0"/>
              <a:t>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9643" y="604472"/>
            <a:ext cx="5080635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latin typeface="Arial"/>
                <a:cs typeface="Arial"/>
              </a:rPr>
              <a:t>RPC</a:t>
            </a:r>
            <a:endParaRPr sz="4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400" dirty="0">
                <a:latin typeface="Arial"/>
                <a:cs typeface="Arial"/>
              </a:rPr>
              <a:t>Using</a:t>
            </a:r>
            <a:r>
              <a:rPr sz="4400" spc="-50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Single</a:t>
            </a:r>
            <a:r>
              <a:rPr sz="4400" spc="-125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Thread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RPC</a:t>
            </a:r>
            <a:r>
              <a:rPr spc="-50" dirty="0"/>
              <a:t> </a:t>
            </a:r>
            <a:r>
              <a:rPr dirty="0"/>
              <a:t>Using</a:t>
            </a: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One</a:t>
            </a:r>
            <a:r>
              <a:rPr spc="-90" dirty="0"/>
              <a:t> </a:t>
            </a:r>
            <a:r>
              <a:rPr spc="-5" dirty="0"/>
              <a:t>Thread per</a:t>
            </a:r>
            <a:r>
              <a:rPr spc="-15" dirty="0"/>
              <a:t> </a:t>
            </a:r>
            <a:r>
              <a:rPr dirty="0"/>
              <a:t>Server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8904" y="2206751"/>
            <a:ext cx="5949696" cy="39364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6751" y="2002535"/>
            <a:ext cx="5570220" cy="49347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45807" y="604472"/>
            <a:ext cx="4566920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13080">
              <a:lnSpc>
                <a:spcPct val="100000"/>
              </a:lnSpc>
              <a:spcBef>
                <a:spcPts val="100"/>
              </a:spcBef>
            </a:pPr>
            <a:r>
              <a:rPr dirty="0"/>
              <a:t>Multithreading </a:t>
            </a:r>
            <a:r>
              <a:rPr spc="5" dirty="0"/>
              <a:t> </a:t>
            </a:r>
            <a:r>
              <a:rPr spc="-5" dirty="0"/>
              <a:t>on</a:t>
            </a:r>
            <a:r>
              <a:rPr spc="-2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5" dirty="0"/>
              <a:t>Uniprocessor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775" marR="5080" indent="121285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Categories of </a:t>
            </a:r>
            <a:r>
              <a:rPr dirty="0"/>
              <a:t> </a:t>
            </a:r>
            <a:r>
              <a:rPr spc="-5" dirty="0"/>
              <a:t>Thread Implementation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6870065" cy="2710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User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Level</a:t>
            </a:r>
            <a:r>
              <a:rPr sz="3200" spc="-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Thread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0" dirty="0">
                <a:latin typeface="Arial"/>
                <a:cs typeface="Arial"/>
              </a:rPr>
              <a:t>(ULT)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465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Kernel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level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Thread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0" dirty="0">
                <a:latin typeface="Arial"/>
                <a:cs typeface="Arial"/>
              </a:rPr>
              <a:t>(KLT)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also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called:</a:t>
            </a:r>
            <a:endParaRPr sz="28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85"/>
              </a:spcBef>
              <a:buChar char="–"/>
              <a:tabLst>
                <a:tab pos="756920" algn="l"/>
              </a:tabLst>
            </a:pPr>
            <a:r>
              <a:rPr sz="2800" dirty="0">
                <a:latin typeface="Arial"/>
                <a:cs typeface="Arial"/>
              </a:rPr>
              <a:t>kernel-supported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threads</a:t>
            </a:r>
            <a:endParaRPr sz="28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lightweight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processes.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5709" y="940057"/>
            <a:ext cx="49231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User-Level</a:t>
            </a:r>
            <a:r>
              <a:rPr spc="-145" dirty="0"/>
              <a:t> </a:t>
            </a:r>
            <a:r>
              <a:rPr spc="-5" dirty="0"/>
              <a:t>Threads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4158615" cy="3050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All </a:t>
            </a:r>
            <a:r>
              <a:rPr sz="3200" spc="-5" dirty="0">
                <a:latin typeface="Arial"/>
                <a:cs typeface="Arial"/>
              </a:rPr>
              <a:t>thread 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management </a:t>
            </a:r>
            <a:r>
              <a:rPr sz="3200" spc="-5" dirty="0">
                <a:latin typeface="Arial"/>
                <a:cs typeface="Arial"/>
              </a:rPr>
              <a:t>is </a:t>
            </a:r>
            <a:r>
              <a:rPr sz="3200" spc="-10" dirty="0">
                <a:latin typeface="Arial"/>
                <a:cs typeface="Arial"/>
              </a:rPr>
              <a:t>done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by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application</a:t>
            </a:r>
            <a:endParaRPr sz="3200">
              <a:latin typeface="Arial"/>
              <a:cs typeface="Arial"/>
            </a:endParaRPr>
          </a:p>
          <a:p>
            <a:pPr marL="355600" marR="16129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The kernel is not 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aware of the 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existence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of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threads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7856" y="2194560"/>
            <a:ext cx="3778130" cy="3596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7968" y="6019800"/>
            <a:ext cx="713231" cy="8382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7200" y="6573011"/>
            <a:ext cx="8458200" cy="742315"/>
            <a:chOff x="457200" y="6573011"/>
            <a:chExt cx="8458200" cy="7423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6573011"/>
              <a:ext cx="1191768" cy="7421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26108" y="6577583"/>
              <a:ext cx="7289800" cy="228600"/>
            </a:xfrm>
            <a:custGeom>
              <a:avLst/>
              <a:gdLst/>
              <a:ahLst/>
              <a:cxnLst/>
              <a:rect l="l" t="t" r="r" b="b"/>
              <a:pathLst>
                <a:path w="7289800" h="228600">
                  <a:moveTo>
                    <a:pt x="4102607" y="67310"/>
                  </a:moveTo>
                  <a:lnTo>
                    <a:pt x="3976116" y="67310"/>
                  </a:lnTo>
                  <a:lnTo>
                    <a:pt x="3957828" y="68580"/>
                  </a:lnTo>
                  <a:lnTo>
                    <a:pt x="3915155" y="72390"/>
                  </a:lnTo>
                  <a:lnTo>
                    <a:pt x="3842004" y="76200"/>
                  </a:lnTo>
                  <a:lnTo>
                    <a:pt x="3628644" y="88900"/>
                  </a:lnTo>
                  <a:lnTo>
                    <a:pt x="3592068" y="92710"/>
                  </a:lnTo>
                  <a:lnTo>
                    <a:pt x="3575304" y="95250"/>
                  </a:lnTo>
                  <a:lnTo>
                    <a:pt x="3560064" y="96520"/>
                  </a:lnTo>
                  <a:lnTo>
                    <a:pt x="3496055" y="105410"/>
                  </a:lnTo>
                  <a:lnTo>
                    <a:pt x="3464052" y="111760"/>
                  </a:lnTo>
                  <a:lnTo>
                    <a:pt x="3448812" y="114300"/>
                  </a:lnTo>
                  <a:lnTo>
                    <a:pt x="3393948" y="124460"/>
                  </a:lnTo>
                  <a:lnTo>
                    <a:pt x="3331464" y="130810"/>
                  </a:lnTo>
                  <a:lnTo>
                    <a:pt x="3300983" y="132080"/>
                  </a:lnTo>
                  <a:lnTo>
                    <a:pt x="3270504" y="134620"/>
                  </a:lnTo>
                  <a:lnTo>
                    <a:pt x="3253740" y="134620"/>
                  </a:lnTo>
                  <a:lnTo>
                    <a:pt x="3235452" y="135890"/>
                  </a:lnTo>
                  <a:lnTo>
                    <a:pt x="3215640" y="135890"/>
                  </a:lnTo>
                  <a:lnTo>
                    <a:pt x="3194304" y="137160"/>
                  </a:lnTo>
                  <a:lnTo>
                    <a:pt x="3171444" y="139700"/>
                  </a:lnTo>
                  <a:lnTo>
                    <a:pt x="3150108" y="139700"/>
                  </a:lnTo>
                  <a:lnTo>
                    <a:pt x="3102864" y="142240"/>
                  </a:lnTo>
                  <a:lnTo>
                    <a:pt x="3055620" y="143510"/>
                  </a:lnTo>
                  <a:lnTo>
                    <a:pt x="2927604" y="152400"/>
                  </a:lnTo>
                  <a:lnTo>
                    <a:pt x="2827020" y="166370"/>
                  </a:lnTo>
                  <a:lnTo>
                    <a:pt x="2793492" y="172720"/>
                  </a:lnTo>
                  <a:lnTo>
                    <a:pt x="193548" y="181610"/>
                  </a:lnTo>
                  <a:lnTo>
                    <a:pt x="86868" y="181610"/>
                  </a:lnTo>
                  <a:lnTo>
                    <a:pt x="68580" y="185420"/>
                  </a:lnTo>
                  <a:lnTo>
                    <a:pt x="53340" y="187960"/>
                  </a:lnTo>
                  <a:lnTo>
                    <a:pt x="45719" y="190500"/>
                  </a:lnTo>
                  <a:lnTo>
                    <a:pt x="39624" y="195580"/>
                  </a:lnTo>
                  <a:lnTo>
                    <a:pt x="30480" y="200660"/>
                  </a:lnTo>
                  <a:lnTo>
                    <a:pt x="22860" y="207010"/>
                  </a:lnTo>
                  <a:lnTo>
                    <a:pt x="12192" y="212090"/>
                  </a:lnTo>
                  <a:lnTo>
                    <a:pt x="0" y="219710"/>
                  </a:lnTo>
                  <a:lnTo>
                    <a:pt x="6096" y="228600"/>
                  </a:lnTo>
                  <a:lnTo>
                    <a:pt x="18287" y="219710"/>
                  </a:lnTo>
                  <a:lnTo>
                    <a:pt x="36575" y="208280"/>
                  </a:lnTo>
                  <a:lnTo>
                    <a:pt x="44196" y="203200"/>
                  </a:lnTo>
                  <a:lnTo>
                    <a:pt x="50292" y="200660"/>
                  </a:lnTo>
                  <a:lnTo>
                    <a:pt x="57912" y="196850"/>
                  </a:lnTo>
                  <a:lnTo>
                    <a:pt x="70104" y="194310"/>
                  </a:lnTo>
                  <a:lnTo>
                    <a:pt x="79248" y="193040"/>
                  </a:lnTo>
                  <a:lnTo>
                    <a:pt x="88392" y="193040"/>
                  </a:lnTo>
                  <a:lnTo>
                    <a:pt x="99060" y="190500"/>
                  </a:lnTo>
                  <a:lnTo>
                    <a:pt x="193548" y="190500"/>
                  </a:lnTo>
                  <a:lnTo>
                    <a:pt x="2795016" y="181610"/>
                  </a:lnTo>
                  <a:lnTo>
                    <a:pt x="2828544" y="177800"/>
                  </a:lnTo>
                  <a:lnTo>
                    <a:pt x="2862072" y="171450"/>
                  </a:lnTo>
                  <a:lnTo>
                    <a:pt x="2894076" y="166370"/>
                  </a:lnTo>
                  <a:lnTo>
                    <a:pt x="2927604" y="162560"/>
                  </a:lnTo>
                  <a:lnTo>
                    <a:pt x="2967228" y="158750"/>
                  </a:lnTo>
                  <a:lnTo>
                    <a:pt x="3009900" y="156210"/>
                  </a:lnTo>
                  <a:lnTo>
                    <a:pt x="3055620" y="152400"/>
                  </a:lnTo>
                  <a:lnTo>
                    <a:pt x="3102864" y="151130"/>
                  </a:lnTo>
                  <a:lnTo>
                    <a:pt x="3150108" y="148590"/>
                  </a:lnTo>
                  <a:lnTo>
                    <a:pt x="3172968" y="148590"/>
                  </a:lnTo>
                  <a:lnTo>
                    <a:pt x="3194304" y="147320"/>
                  </a:lnTo>
                  <a:lnTo>
                    <a:pt x="3215640" y="147320"/>
                  </a:lnTo>
                  <a:lnTo>
                    <a:pt x="3235452" y="144780"/>
                  </a:lnTo>
                  <a:lnTo>
                    <a:pt x="3253740" y="143510"/>
                  </a:lnTo>
                  <a:lnTo>
                    <a:pt x="3270504" y="143510"/>
                  </a:lnTo>
                  <a:lnTo>
                    <a:pt x="3300983" y="142240"/>
                  </a:lnTo>
                  <a:lnTo>
                    <a:pt x="3393948" y="134620"/>
                  </a:lnTo>
                  <a:lnTo>
                    <a:pt x="3413759" y="130810"/>
                  </a:lnTo>
                  <a:lnTo>
                    <a:pt x="3450336" y="124460"/>
                  </a:lnTo>
                  <a:lnTo>
                    <a:pt x="3467100" y="120650"/>
                  </a:lnTo>
                  <a:lnTo>
                    <a:pt x="3497579" y="114300"/>
                  </a:lnTo>
                  <a:lnTo>
                    <a:pt x="3529583" y="110490"/>
                  </a:lnTo>
                  <a:lnTo>
                    <a:pt x="3560064" y="105410"/>
                  </a:lnTo>
                  <a:lnTo>
                    <a:pt x="3593592" y="102870"/>
                  </a:lnTo>
                  <a:lnTo>
                    <a:pt x="3611879" y="99060"/>
                  </a:lnTo>
                  <a:lnTo>
                    <a:pt x="3649979" y="96520"/>
                  </a:lnTo>
                  <a:lnTo>
                    <a:pt x="3671316" y="96520"/>
                  </a:lnTo>
                  <a:lnTo>
                    <a:pt x="3842004" y="86360"/>
                  </a:lnTo>
                  <a:lnTo>
                    <a:pt x="3869436" y="83820"/>
                  </a:lnTo>
                  <a:lnTo>
                    <a:pt x="3957828" y="78740"/>
                  </a:lnTo>
                  <a:lnTo>
                    <a:pt x="3976116" y="78740"/>
                  </a:lnTo>
                  <a:lnTo>
                    <a:pt x="3992879" y="76200"/>
                  </a:lnTo>
                  <a:lnTo>
                    <a:pt x="4021836" y="73660"/>
                  </a:lnTo>
                  <a:lnTo>
                    <a:pt x="4035552" y="73660"/>
                  </a:lnTo>
                  <a:lnTo>
                    <a:pt x="4047744" y="72390"/>
                  </a:lnTo>
                  <a:lnTo>
                    <a:pt x="4058412" y="72390"/>
                  </a:lnTo>
                  <a:lnTo>
                    <a:pt x="4067555" y="71120"/>
                  </a:lnTo>
                  <a:lnTo>
                    <a:pt x="4082796" y="71120"/>
                  </a:lnTo>
                  <a:lnTo>
                    <a:pt x="4088892" y="68580"/>
                  </a:lnTo>
                  <a:lnTo>
                    <a:pt x="4099559" y="68580"/>
                  </a:lnTo>
                  <a:lnTo>
                    <a:pt x="4102607" y="67310"/>
                  </a:lnTo>
                  <a:close/>
                </a:path>
                <a:path w="7289800" h="228600">
                  <a:moveTo>
                    <a:pt x="7272528" y="86360"/>
                  </a:moveTo>
                  <a:lnTo>
                    <a:pt x="7240524" y="86360"/>
                  </a:lnTo>
                  <a:lnTo>
                    <a:pt x="7246620" y="87630"/>
                  </a:lnTo>
                  <a:lnTo>
                    <a:pt x="7264908" y="87630"/>
                  </a:lnTo>
                  <a:lnTo>
                    <a:pt x="7272528" y="86360"/>
                  </a:lnTo>
                  <a:close/>
                </a:path>
                <a:path w="7289800" h="228600">
                  <a:moveTo>
                    <a:pt x="7243572" y="76200"/>
                  </a:moveTo>
                  <a:lnTo>
                    <a:pt x="7211568" y="76200"/>
                  </a:lnTo>
                  <a:lnTo>
                    <a:pt x="7219188" y="80010"/>
                  </a:lnTo>
                  <a:lnTo>
                    <a:pt x="7225284" y="81280"/>
                  </a:lnTo>
                  <a:lnTo>
                    <a:pt x="7234428" y="83820"/>
                  </a:lnTo>
                  <a:lnTo>
                    <a:pt x="7237476" y="86360"/>
                  </a:lnTo>
                  <a:lnTo>
                    <a:pt x="7289292" y="86360"/>
                  </a:lnTo>
                  <a:lnTo>
                    <a:pt x="7289292" y="78740"/>
                  </a:lnTo>
                  <a:lnTo>
                    <a:pt x="7248144" y="78740"/>
                  </a:lnTo>
                  <a:lnTo>
                    <a:pt x="7243572" y="76200"/>
                  </a:lnTo>
                  <a:close/>
                </a:path>
                <a:path w="7289800" h="228600">
                  <a:moveTo>
                    <a:pt x="7289292" y="76200"/>
                  </a:moveTo>
                  <a:lnTo>
                    <a:pt x="7260336" y="76200"/>
                  </a:lnTo>
                  <a:lnTo>
                    <a:pt x="7255764" y="78740"/>
                  </a:lnTo>
                  <a:lnTo>
                    <a:pt x="7289292" y="78740"/>
                  </a:lnTo>
                  <a:lnTo>
                    <a:pt x="7289292" y="76200"/>
                  </a:lnTo>
                  <a:close/>
                </a:path>
                <a:path w="7289800" h="228600">
                  <a:moveTo>
                    <a:pt x="7147560" y="64770"/>
                  </a:moveTo>
                  <a:lnTo>
                    <a:pt x="6862572" y="64770"/>
                  </a:lnTo>
                  <a:lnTo>
                    <a:pt x="6973824" y="68580"/>
                  </a:lnTo>
                  <a:lnTo>
                    <a:pt x="7011924" y="71120"/>
                  </a:lnTo>
                  <a:lnTo>
                    <a:pt x="7048500" y="72390"/>
                  </a:lnTo>
                  <a:lnTo>
                    <a:pt x="7083552" y="72390"/>
                  </a:lnTo>
                  <a:lnTo>
                    <a:pt x="7100316" y="73660"/>
                  </a:lnTo>
                  <a:lnTo>
                    <a:pt x="7132320" y="73660"/>
                  </a:lnTo>
                  <a:lnTo>
                    <a:pt x="7146036" y="74930"/>
                  </a:lnTo>
                  <a:lnTo>
                    <a:pt x="7185660" y="74930"/>
                  </a:lnTo>
                  <a:lnTo>
                    <a:pt x="7196328" y="76200"/>
                  </a:lnTo>
                  <a:lnTo>
                    <a:pt x="7240524" y="76200"/>
                  </a:lnTo>
                  <a:lnTo>
                    <a:pt x="7234428" y="73660"/>
                  </a:lnTo>
                  <a:lnTo>
                    <a:pt x="7222236" y="71120"/>
                  </a:lnTo>
                  <a:lnTo>
                    <a:pt x="7214616" y="67310"/>
                  </a:lnTo>
                  <a:lnTo>
                    <a:pt x="7205472" y="67310"/>
                  </a:lnTo>
                  <a:lnTo>
                    <a:pt x="7196328" y="66040"/>
                  </a:lnTo>
                  <a:lnTo>
                    <a:pt x="7161276" y="66040"/>
                  </a:lnTo>
                  <a:lnTo>
                    <a:pt x="7147560" y="64770"/>
                  </a:lnTo>
                  <a:close/>
                </a:path>
                <a:path w="7289800" h="228600">
                  <a:moveTo>
                    <a:pt x="4099559" y="58420"/>
                  </a:moveTo>
                  <a:lnTo>
                    <a:pt x="4098036" y="58420"/>
                  </a:lnTo>
                  <a:lnTo>
                    <a:pt x="4093464" y="59690"/>
                  </a:lnTo>
                  <a:lnTo>
                    <a:pt x="4081272" y="59690"/>
                  </a:lnTo>
                  <a:lnTo>
                    <a:pt x="4075176" y="60960"/>
                  </a:lnTo>
                  <a:lnTo>
                    <a:pt x="4066031" y="60960"/>
                  </a:lnTo>
                  <a:lnTo>
                    <a:pt x="4056888" y="63500"/>
                  </a:lnTo>
                  <a:lnTo>
                    <a:pt x="4046220" y="63500"/>
                  </a:lnTo>
                  <a:lnTo>
                    <a:pt x="4035552" y="64770"/>
                  </a:lnTo>
                  <a:lnTo>
                    <a:pt x="4021836" y="64770"/>
                  </a:lnTo>
                  <a:lnTo>
                    <a:pt x="3992879" y="67310"/>
                  </a:lnTo>
                  <a:lnTo>
                    <a:pt x="4101083" y="67310"/>
                  </a:lnTo>
                  <a:lnTo>
                    <a:pt x="4099559" y="66040"/>
                  </a:lnTo>
                  <a:lnTo>
                    <a:pt x="4099559" y="63500"/>
                  </a:lnTo>
                  <a:lnTo>
                    <a:pt x="4098036" y="60960"/>
                  </a:lnTo>
                  <a:lnTo>
                    <a:pt x="4099559" y="58420"/>
                  </a:lnTo>
                  <a:close/>
                </a:path>
                <a:path w="7289800" h="228600">
                  <a:moveTo>
                    <a:pt x="4104131" y="58420"/>
                  </a:moveTo>
                  <a:lnTo>
                    <a:pt x="4099559" y="58420"/>
                  </a:lnTo>
                  <a:lnTo>
                    <a:pt x="4098036" y="60960"/>
                  </a:lnTo>
                  <a:lnTo>
                    <a:pt x="4099559" y="63500"/>
                  </a:lnTo>
                  <a:lnTo>
                    <a:pt x="4099559" y="66040"/>
                  </a:lnTo>
                  <a:lnTo>
                    <a:pt x="4101083" y="67310"/>
                  </a:lnTo>
                  <a:lnTo>
                    <a:pt x="4105655" y="67310"/>
                  </a:lnTo>
                  <a:lnTo>
                    <a:pt x="4104131" y="58420"/>
                  </a:lnTo>
                  <a:close/>
                </a:path>
                <a:path w="7289800" h="228600">
                  <a:moveTo>
                    <a:pt x="4110228" y="58420"/>
                  </a:moveTo>
                  <a:lnTo>
                    <a:pt x="4104131" y="58420"/>
                  </a:lnTo>
                  <a:lnTo>
                    <a:pt x="4105655" y="67310"/>
                  </a:lnTo>
                  <a:lnTo>
                    <a:pt x="4113276" y="67310"/>
                  </a:lnTo>
                  <a:lnTo>
                    <a:pt x="4110228" y="58420"/>
                  </a:lnTo>
                  <a:close/>
                </a:path>
                <a:path w="7289800" h="228600">
                  <a:moveTo>
                    <a:pt x="4114800" y="57150"/>
                  </a:moveTo>
                  <a:lnTo>
                    <a:pt x="4111752" y="57150"/>
                  </a:lnTo>
                  <a:lnTo>
                    <a:pt x="4110228" y="58420"/>
                  </a:lnTo>
                  <a:lnTo>
                    <a:pt x="4113276" y="67310"/>
                  </a:lnTo>
                  <a:lnTo>
                    <a:pt x="4114800" y="67310"/>
                  </a:lnTo>
                  <a:lnTo>
                    <a:pt x="4114800" y="66040"/>
                  </a:lnTo>
                  <a:lnTo>
                    <a:pt x="4116324" y="66040"/>
                  </a:lnTo>
                  <a:lnTo>
                    <a:pt x="4117848" y="63500"/>
                  </a:lnTo>
                  <a:lnTo>
                    <a:pt x="4117848" y="60960"/>
                  </a:lnTo>
                  <a:lnTo>
                    <a:pt x="4116324" y="58420"/>
                  </a:lnTo>
                  <a:lnTo>
                    <a:pt x="4114800" y="57150"/>
                  </a:lnTo>
                  <a:close/>
                </a:path>
                <a:path w="7289800" h="228600">
                  <a:moveTo>
                    <a:pt x="4152900" y="66040"/>
                  </a:moveTo>
                  <a:lnTo>
                    <a:pt x="4114800" y="66040"/>
                  </a:lnTo>
                  <a:lnTo>
                    <a:pt x="4114800" y="67310"/>
                  </a:lnTo>
                  <a:lnTo>
                    <a:pt x="4145279" y="67310"/>
                  </a:lnTo>
                  <a:lnTo>
                    <a:pt x="4152900" y="66040"/>
                  </a:lnTo>
                  <a:close/>
                </a:path>
                <a:path w="7289800" h="228600">
                  <a:moveTo>
                    <a:pt x="5565648" y="0"/>
                  </a:moveTo>
                  <a:lnTo>
                    <a:pt x="4655820" y="30480"/>
                  </a:lnTo>
                  <a:lnTo>
                    <a:pt x="4588764" y="36830"/>
                  </a:lnTo>
                  <a:lnTo>
                    <a:pt x="4556759" y="38100"/>
                  </a:lnTo>
                  <a:lnTo>
                    <a:pt x="4469892" y="44450"/>
                  </a:lnTo>
                  <a:lnTo>
                    <a:pt x="4332732" y="50800"/>
                  </a:lnTo>
                  <a:lnTo>
                    <a:pt x="4308348" y="50800"/>
                  </a:lnTo>
                  <a:lnTo>
                    <a:pt x="4287012" y="52070"/>
                  </a:lnTo>
                  <a:lnTo>
                    <a:pt x="4265676" y="52070"/>
                  </a:lnTo>
                  <a:lnTo>
                    <a:pt x="4247388" y="54610"/>
                  </a:lnTo>
                  <a:lnTo>
                    <a:pt x="4230624" y="54610"/>
                  </a:lnTo>
                  <a:lnTo>
                    <a:pt x="4213859" y="55880"/>
                  </a:lnTo>
                  <a:lnTo>
                    <a:pt x="4186428" y="55880"/>
                  </a:lnTo>
                  <a:lnTo>
                    <a:pt x="4174236" y="57150"/>
                  </a:lnTo>
                  <a:lnTo>
                    <a:pt x="4143755" y="57150"/>
                  </a:lnTo>
                  <a:lnTo>
                    <a:pt x="4136136" y="58420"/>
                  </a:lnTo>
                  <a:lnTo>
                    <a:pt x="4116324" y="58420"/>
                  </a:lnTo>
                  <a:lnTo>
                    <a:pt x="4117848" y="60960"/>
                  </a:lnTo>
                  <a:lnTo>
                    <a:pt x="4117848" y="63500"/>
                  </a:lnTo>
                  <a:lnTo>
                    <a:pt x="4116324" y="66040"/>
                  </a:lnTo>
                  <a:lnTo>
                    <a:pt x="4186428" y="66040"/>
                  </a:lnTo>
                  <a:lnTo>
                    <a:pt x="4200144" y="64770"/>
                  </a:lnTo>
                  <a:lnTo>
                    <a:pt x="4230624" y="64770"/>
                  </a:lnTo>
                  <a:lnTo>
                    <a:pt x="4247388" y="63500"/>
                  </a:lnTo>
                  <a:lnTo>
                    <a:pt x="4267200" y="63500"/>
                  </a:lnTo>
                  <a:lnTo>
                    <a:pt x="4287012" y="60960"/>
                  </a:lnTo>
                  <a:lnTo>
                    <a:pt x="4308348" y="59690"/>
                  </a:lnTo>
                  <a:lnTo>
                    <a:pt x="4332732" y="59690"/>
                  </a:lnTo>
                  <a:lnTo>
                    <a:pt x="4384548" y="57150"/>
                  </a:lnTo>
                  <a:lnTo>
                    <a:pt x="4471416" y="54610"/>
                  </a:lnTo>
                  <a:lnTo>
                    <a:pt x="4689348" y="38100"/>
                  </a:lnTo>
                  <a:lnTo>
                    <a:pt x="5565648" y="10160"/>
                  </a:lnTo>
                  <a:lnTo>
                    <a:pt x="6489192" y="10160"/>
                  </a:lnTo>
                  <a:lnTo>
                    <a:pt x="5565648" y="0"/>
                  </a:lnTo>
                  <a:close/>
                </a:path>
                <a:path w="7289800" h="228600">
                  <a:moveTo>
                    <a:pt x="7100316" y="63500"/>
                  </a:moveTo>
                  <a:lnTo>
                    <a:pt x="6827520" y="63500"/>
                  </a:lnTo>
                  <a:lnTo>
                    <a:pt x="6845808" y="64770"/>
                  </a:lnTo>
                  <a:lnTo>
                    <a:pt x="7117080" y="64770"/>
                  </a:lnTo>
                  <a:lnTo>
                    <a:pt x="7100316" y="63500"/>
                  </a:lnTo>
                  <a:close/>
                </a:path>
                <a:path w="7289800" h="228600">
                  <a:moveTo>
                    <a:pt x="7048500" y="60960"/>
                  </a:moveTo>
                  <a:lnTo>
                    <a:pt x="6795516" y="60960"/>
                  </a:lnTo>
                  <a:lnTo>
                    <a:pt x="6810756" y="63500"/>
                  </a:lnTo>
                  <a:lnTo>
                    <a:pt x="7083552" y="63500"/>
                  </a:lnTo>
                  <a:lnTo>
                    <a:pt x="7048500" y="60960"/>
                  </a:lnTo>
                  <a:close/>
                </a:path>
                <a:path w="7289800" h="228600">
                  <a:moveTo>
                    <a:pt x="6862572" y="55880"/>
                  </a:moveTo>
                  <a:lnTo>
                    <a:pt x="6690360" y="55880"/>
                  </a:lnTo>
                  <a:lnTo>
                    <a:pt x="6699504" y="57150"/>
                  </a:lnTo>
                  <a:lnTo>
                    <a:pt x="6708648" y="57150"/>
                  </a:lnTo>
                  <a:lnTo>
                    <a:pt x="6717792" y="58420"/>
                  </a:lnTo>
                  <a:lnTo>
                    <a:pt x="6740652" y="58420"/>
                  </a:lnTo>
                  <a:lnTo>
                    <a:pt x="6752844" y="59690"/>
                  </a:lnTo>
                  <a:lnTo>
                    <a:pt x="6766560" y="59690"/>
                  </a:lnTo>
                  <a:lnTo>
                    <a:pt x="6780276" y="60960"/>
                  </a:lnTo>
                  <a:lnTo>
                    <a:pt x="7011924" y="60960"/>
                  </a:lnTo>
                  <a:lnTo>
                    <a:pt x="6862572" y="55880"/>
                  </a:lnTo>
                  <a:close/>
                </a:path>
                <a:path w="7289800" h="228600">
                  <a:moveTo>
                    <a:pt x="6829044" y="54610"/>
                  </a:moveTo>
                  <a:lnTo>
                    <a:pt x="6678168" y="54610"/>
                  </a:lnTo>
                  <a:lnTo>
                    <a:pt x="6684264" y="55880"/>
                  </a:lnTo>
                  <a:lnTo>
                    <a:pt x="6845808" y="55880"/>
                  </a:lnTo>
                  <a:lnTo>
                    <a:pt x="6829044" y="54610"/>
                  </a:lnTo>
                  <a:close/>
                </a:path>
                <a:path w="7289800" h="228600">
                  <a:moveTo>
                    <a:pt x="6795516" y="52070"/>
                  </a:moveTo>
                  <a:lnTo>
                    <a:pt x="6664452" y="52070"/>
                  </a:lnTo>
                  <a:lnTo>
                    <a:pt x="6667500" y="54610"/>
                  </a:lnTo>
                  <a:lnTo>
                    <a:pt x="6812280" y="54610"/>
                  </a:lnTo>
                  <a:lnTo>
                    <a:pt x="6795516" y="52070"/>
                  </a:lnTo>
                  <a:close/>
                </a:path>
                <a:path w="7289800" h="228600">
                  <a:moveTo>
                    <a:pt x="6656832" y="41910"/>
                  </a:moveTo>
                  <a:lnTo>
                    <a:pt x="6640068" y="41910"/>
                  </a:lnTo>
                  <a:lnTo>
                    <a:pt x="6641592" y="43180"/>
                  </a:lnTo>
                  <a:lnTo>
                    <a:pt x="6647688" y="45720"/>
                  </a:lnTo>
                  <a:lnTo>
                    <a:pt x="6650736" y="49530"/>
                  </a:lnTo>
                  <a:lnTo>
                    <a:pt x="6653784" y="50800"/>
                  </a:lnTo>
                  <a:lnTo>
                    <a:pt x="6658356" y="52070"/>
                  </a:lnTo>
                  <a:lnTo>
                    <a:pt x="6780276" y="52070"/>
                  </a:lnTo>
                  <a:lnTo>
                    <a:pt x="6766560" y="50800"/>
                  </a:lnTo>
                  <a:lnTo>
                    <a:pt x="6752844" y="50800"/>
                  </a:lnTo>
                  <a:lnTo>
                    <a:pt x="6740652" y="49530"/>
                  </a:lnTo>
                  <a:lnTo>
                    <a:pt x="6728460" y="49530"/>
                  </a:lnTo>
                  <a:lnTo>
                    <a:pt x="6719316" y="48260"/>
                  </a:lnTo>
                  <a:lnTo>
                    <a:pt x="6708648" y="48260"/>
                  </a:lnTo>
                  <a:lnTo>
                    <a:pt x="6699504" y="45720"/>
                  </a:lnTo>
                  <a:lnTo>
                    <a:pt x="6684264" y="45720"/>
                  </a:lnTo>
                  <a:lnTo>
                    <a:pt x="6678168" y="44450"/>
                  </a:lnTo>
                  <a:lnTo>
                    <a:pt x="6669024" y="44450"/>
                  </a:lnTo>
                  <a:lnTo>
                    <a:pt x="6665976" y="43180"/>
                  </a:lnTo>
                  <a:lnTo>
                    <a:pt x="6661404" y="43180"/>
                  </a:lnTo>
                  <a:lnTo>
                    <a:pt x="6656832" y="41910"/>
                  </a:lnTo>
                  <a:close/>
                </a:path>
                <a:path w="7289800" h="228600">
                  <a:moveTo>
                    <a:pt x="6489192" y="10160"/>
                  </a:moveTo>
                  <a:lnTo>
                    <a:pt x="5565648" y="10160"/>
                  </a:lnTo>
                  <a:lnTo>
                    <a:pt x="6489192" y="20320"/>
                  </a:lnTo>
                  <a:lnTo>
                    <a:pt x="6513576" y="20320"/>
                  </a:lnTo>
                  <a:lnTo>
                    <a:pt x="6560820" y="25400"/>
                  </a:lnTo>
                  <a:lnTo>
                    <a:pt x="6583680" y="29210"/>
                  </a:lnTo>
                  <a:lnTo>
                    <a:pt x="6594348" y="30480"/>
                  </a:lnTo>
                  <a:lnTo>
                    <a:pt x="6603492" y="33020"/>
                  </a:lnTo>
                  <a:lnTo>
                    <a:pt x="6618732" y="35560"/>
                  </a:lnTo>
                  <a:lnTo>
                    <a:pt x="6623304" y="36830"/>
                  </a:lnTo>
                  <a:lnTo>
                    <a:pt x="6629400" y="38100"/>
                  </a:lnTo>
                  <a:lnTo>
                    <a:pt x="6632448" y="40640"/>
                  </a:lnTo>
                  <a:lnTo>
                    <a:pt x="6637020" y="41910"/>
                  </a:lnTo>
                  <a:lnTo>
                    <a:pt x="6658356" y="41910"/>
                  </a:lnTo>
                  <a:lnTo>
                    <a:pt x="6656832" y="40640"/>
                  </a:lnTo>
                  <a:lnTo>
                    <a:pt x="6655308" y="40640"/>
                  </a:lnTo>
                  <a:lnTo>
                    <a:pt x="6649212" y="35560"/>
                  </a:lnTo>
                  <a:lnTo>
                    <a:pt x="6644640" y="34290"/>
                  </a:lnTo>
                  <a:lnTo>
                    <a:pt x="6643116" y="33020"/>
                  </a:lnTo>
                  <a:lnTo>
                    <a:pt x="6640068" y="33020"/>
                  </a:lnTo>
                  <a:lnTo>
                    <a:pt x="6626352" y="27940"/>
                  </a:lnTo>
                  <a:lnTo>
                    <a:pt x="6620256" y="26670"/>
                  </a:lnTo>
                  <a:lnTo>
                    <a:pt x="6605016" y="22860"/>
                  </a:lnTo>
                  <a:lnTo>
                    <a:pt x="6595872" y="21590"/>
                  </a:lnTo>
                  <a:lnTo>
                    <a:pt x="6585204" y="20320"/>
                  </a:lnTo>
                  <a:lnTo>
                    <a:pt x="6562344" y="16510"/>
                  </a:lnTo>
                  <a:lnTo>
                    <a:pt x="6537960" y="12700"/>
                  </a:lnTo>
                  <a:lnTo>
                    <a:pt x="6489192" y="10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49257" y="940057"/>
            <a:ext cx="53613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Kernel-Level</a:t>
            </a:r>
            <a:r>
              <a:rPr spc="-150" dirty="0"/>
              <a:t> </a:t>
            </a:r>
            <a:r>
              <a:rPr spc="-5" dirty="0"/>
              <a:t>Threads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195135" y="2078043"/>
            <a:ext cx="4813935" cy="4573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Kernel </a:t>
            </a:r>
            <a:r>
              <a:rPr sz="3200" spc="-10" dirty="0">
                <a:latin typeface="Arial"/>
                <a:cs typeface="Arial"/>
              </a:rPr>
              <a:t>maintains </a:t>
            </a:r>
            <a:r>
              <a:rPr sz="3200" spc="-5" dirty="0">
                <a:latin typeface="Arial"/>
                <a:cs typeface="Arial"/>
              </a:rPr>
              <a:t>context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information for the 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process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and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the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threads</a:t>
            </a:r>
            <a:endParaRPr sz="3200">
              <a:latin typeface="Arial"/>
              <a:cs typeface="Arial"/>
            </a:endParaRPr>
          </a:p>
          <a:p>
            <a:pPr marL="755650" marR="307975" indent="-287020">
              <a:lnSpc>
                <a:spcPct val="100000"/>
              </a:lnSpc>
              <a:spcBef>
                <a:spcPts val="685"/>
              </a:spcBef>
            </a:pPr>
            <a:r>
              <a:rPr sz="2800" spc="-5" dirty="0">
                <a:latin typeface="Arial"/>
                <a:cs typeface="Arial"/>
              </a:rPr>
              <a:t>– </a:t>
            </a:r>
            <a:r>
              <a:rPr sz="2800" spc="-10" dirty="0">
                <a:latin typeface="Arial"/>
                <a:cs typeface="Arial"/>
              </a:rPr>
              <a:t>No </a:t>
            </a:r>
            <a:r>
              <a:rPr sz="2800" spc="-5" dirty="0">
                <a:latin typeface="Arial"/>
                <a:cs typeface="Arial"/>
              </a:rPr>
              <a:t>thread management </a:t>
            </a:r>
            <a:r>
              <a:rPr sz="2800" spc="-77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done </a:t>
            </a:r>
            <a:r>
              <a:rPr sz="2800" dirty="0">
                <a:latin typeface="Arial"/>
                <a:cs typeface="Arial"/>
              </a:rPr>
              <a:t>by </a:t>
            </a:r>
            <a:r>
              <a:rPr sz="2800" spc="-5" dirty="0">
                <a:latin typeface="Arial"/>
                <a:cs typeface="Arial"/>
              </a:rPr>
              <a:t>application</a:t>
            </a:r>
            <a:endParaRPr sz="2800">
              <a:latin typeface="Arial"/>
              <a:cs typeface="Arial"/>
            </a:endParaRPr>
          </a:p>
          <a:p>
            <a:pPr marL="355600" marR="118110" indent="-343535">
              <a:lnSpc>
                <a:spcPct val="100000"/>
              </a:lnSpc>
              <a:spcBef>
                <a:spcPts val="75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Scheduling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is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done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on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869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thread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basis</a:t>
            </a:r>
            <a:endParaRPr sz="3200">
              <a:latin typeface="Arial"/>
              <a:cs typeface="Arial"/>
            </a:endParaRPr>
          </a:p>
          <a:p>
            <a:pPr marL="355600" marR="183515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Windows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is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an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example </a:t>
            </a:r>
            <a:r>
              <a:rPr sz="3200" spc="-869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of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this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approach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" y="1978151"/>
            <a:ext cx="3563112" cy="4619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7436" y="940057"/>
            <a:ext cx="47415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Advantages</a:t>
            </a:r>
            <a:r>
              <a:rPr spc="-20" dirty="0"/>
              <a:t> </a:t>
            </a:r>
            <a:r>
              <a:rPr spc="-5" dirty="0"/>
              <a:t>of</a:t>
            </a:r>
            <a:r>
              <a:rPr spc="-15" dirty="0"/>
              <a:t> </a:t>
            </a:r>
            <a:r>
              <a:rPr spc="-110" dirty="0"/>
              <a:t>KLT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8036559" cy="41230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The kernel </a:t>
            </a:r>
            <a:r>
              <a:rPr sz="3200" dirty="0">
                <a:latin typeface="Arial"/>
                <a:cs typeface="Arial"/>
              </a:rPr>
              <a:t>can </a:t>
            </a:r>
            <a:r>
              <a:rPr sz="3200" spc="-5" dirty="0">
                <a:latin typeface="Arial"/>
                <a:cs typeface="Arial"/>
              </a:rPr>
              <a:t>simultaneously schedule 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multiple threads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from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same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process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on </a:t>
            </a:r>
            <a:r>
              <a:rPr sz="3200" spc="-869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multiple processors.</a:t>
            </a:r>
            <a:endParaRPr sz="3200">
              <a:latin typeface="Arial"/>
              <a:cs typeface="Arial"/>
            </a:endParaRPr>
          </a:p>
          <a:p>
            <a:pPr marL="355600" marR="18542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If </a:t>
            </a:r>
            <a:r>
              <a:rPr sz="3200" spc="-5" dirty="0">
                <a:latin typeface="Arial"/>
                <a:cs typeface="Arial"/>
              </a:rPr>
              <a:t>one thread in </a:t>
            </a:r>
            <a:r>
              <a:rPr sz="3200" dirty="0">
                <a:latin typeface="Arial"/>
                <a:cs typeface="Arial"/>
              </a:rPr>
              <a:t>a process </a:t>
            </a:r>
            <a:r>
              <a:rPr sz="3200" spc="-5" dirty="0">
                <a:latin typeface="Arial"/>
                <a:cs typeface="Arial"/>
              </a:rPr>
              <a:t>is blocked, the </a:t>
            </a:r>
            <a:r>
              <a:rPr sz="3200" dirty="0">
                <a:latin typeface="Arial"/>
                <a:cs typeface="Arial"/>
              </a:rPr>
              <a:t> kernel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can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schedule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another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thread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of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the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same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process.</a:t>
            </a:r>
            <a:endParaRPr sz="3200">
              <a:latin typeface="Arial"/>
              <a:cs typeface="Arial"/>
            </a:endParaRPr>
          </a:p>
          <a:p>
            <a:pPr marL="355600" marR="1332230" indent="-343535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467995" algn="l"/>
                <a:tab pos="468630" algn="l"/>
              </a:tabLst>
            </a:pPr>
            <a:r>
              <a:rPr dirty="0"/>
              <a:t>	</a:t>
            </a:r>
            <a:r>
              <a:rPr sz="3200" spc="-5" dirty="0">
                <a:latin typeface="Arial"/>
                <a:cs typeface="Arial"/>
              </a:rPr>
              <a:t>Kernel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routines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themselves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can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be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multithreaded.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4204" y="940057"/>
            <a:ext cx="52070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Disadvantage</a:t>
            </a:r>
            <a:r>
              <a:rPr spc="-55" dirty="0"/>
              <a:t> </a:t>
            </a:r>
            <a:r>
              <a:rPr spc="-5" dirty="0"/>
              <a:t>of</a:t>
            </a:r>
            <a:r>
              <a:rPr spc="-35" dirty="0"/>
              <a:t> </a:t>
            </a:r>
            <a:r>
              <a:rPr spc="-110" dirty="0"/>
              <a:t>KLT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7788909" cy="1489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The transfer of control from one thread </a:t>
            </a:r>
            <a:r>
              <a:rPr sz="3200" dirty="0">
                <a:latin typeface="Arial"/>
                <a:cs typeface="Arial"/>
              </a:rPr>
              <a:t>to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another </a:t>
            </a:r>
            <a:r>
              <a:rPr sz="3200" spc="-5" dirty="0">
                <a:latin typeface="Arial"/>
                <a:cs typeface="Arial"/>
              </a:rPr>
              <a:t>within the </a:t>
            </a:r>
            <a:r>
              <a:rPr sz="3200" dirty="0">
                <a:latin typeface="Arial"/>
                <a:cs typeface="Arial"/>
              </a:rPr>
              <a:t>same </a:t>
            </a:r>
            <a:r>
              <a:rPr sz="3200" spc="-5" dirty="0">
                <a:latin typeface="Arial"/>
                <a:cs typeface="Arial"/>
              </a:rPr>
              <a:t>process requires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mode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switch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to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kernel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7968" y="6019800"/>
            <a:ext cx="713231" cy="8382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7200" y="1903476"/>
            <a:ext cx="9144000" cy="5412105"/>
            <a:chOff x="457200" y="1903476"/>
            <a:chExt cx="9144000" cy="54121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6573011"/>
              <a:ext cx="1191768" cy="7421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26108" y="6577584"/>
              <a:ext cx="7289800" cy="228600"/>
            </a:xfrm>
            <a:custGeom>
              <a:avLst/>
              <a:gdLst/>
              <a:ahLst/>
              <a:cxnLst/>
              <a:rect l="l" t="t" r="r" b="b"/>
              <a:pathLst>
                <a:path w="7289800" h="228600">
                  <a:moveTo>
                    <a:pt x="4102607" y="67310"/>
                  </a:moveTo>
                  <a:lnTo>
                    <a:pt x="3976116" y="67310"/>
                  </a:lnTo>
                  <a:lnTo>
                    <a:pt x="3957828" y="68580"/>
                  </a:lnTo>
                  <a:lnTo>
                    <a:pt x="3915155" y="72390"/>
                  </a:lnTo>
                  <a:lnTo>
                    <a:pt x="3842004" y="76200"/>
                  </a:lnTo>
                  <a:lnTo>
                    <a:pt x="3628644" y="88900"/>
                  </a:lnTo>
                  <a:lnTo>
                    <a:pt x="3592068" y="92710"/>
                  </a:lnTo>
                  <a:lnTo>
                    <a:pt x="3575304" y="95250"/>
                  </a:lnTo>
                  <a:lnTo>
                    <a:pt x="3560064" y="96520"/>
                  </a:lnTo>
                  <a:lnTo>
                    <a:pt x="3496055" y="105410"/>
                  </a:lnTo>
                  <a:lnTo>
                    <a:pt x="3464052" y="111760"/>
                  </a:lnTo>
                  <a:lnTo>
                    <a:pt x="3448812" y="114300"/>
                  </a:lnTo>
                  <a:lnTo>
                    <a:pt x="3393948" y="124460"/>
                  </a:lnTo>
                  <a:lnTo>
                    <a:pt x="3331464" y="130810"/>
                  </a:lnTo>
                  <a:lnTo>
                    <a:pt x="3300983" y="132080"/>
                  </a:lnTo>
                  <a:lnTo>
                    <a:pt x="3270504" y="134620"/>
                  </a:lnTo>
                  <a:lnTo>
                    <a:pt x="3253740" y="134620"/>
                  </a:lnTo>
                  <a:lnTo>
                    <a:pt x="3235452" y="135890"/>
                  </a:lnTo>
                  <a:lnTo>
                    <a:pt x="3215640" y="135890"/>
                  </a:lnTo>
                  <a:lnTo>
                    <a:pt x="3194304" y="137160"/>
                  </a:lnTo>
                  <a:lnTo>
                    <a:pt x="3171444" y="139700"/>
                  </a:lnTo>
                  <a:lnTo>
                    <a:pt x="3150108" y="139700"/>
                  </a:lnTo>
                  <a:lnTo>
                    <a:pt x="3102864" y="142240"/>
                  </a:lnTo>
                  <a:lnTo>
                    <a:pt x="3055620" y="143510"/>
                  </a:lnTo>
                  <a:lnTo>
                    <a:pt x="2927604" y="152400"/>
                  </a:lnTo>
                  <a:lnTo>
                    <a:pt x="2827020" y="166370"/>
                  </a:lnTo>
                  <a:lnTo>
                    <a:pt x="2793492" y="172720"/>
                  </a:lnTo>
                  <a:lnTo>
                    <a:pt x="193548" y="181610"/>
                  </a:lnTo>
                  <a:lnTo>
                    <a:pt x="86868" y="181610"/>
                  </a:lnTo>
                  <a:lnTo>
                    <a:pt x="68580" y="185420"/>
                  </a:lnTo>
                  <a:lnTo>
                    <a:pt x="53340" y="187960"/>
                  </a:lnTo>
                  <a:lnTo>
                    <a:pt x="45719" y="190500"/>
                  </a:lnTo>
                  <a:lnTo>
                    <a:pt x="39624" y="195580"/>
                  </a:lnTo>
                  <a:lnTo>
                    <a:pt x="30480" y="200660"/>
                  </a:lnTo>
                  <a:lnTo>
                    <a:pt x="22860" y="207010"/>
                  </a:lnTo>
                  <a:lnTo>
                    <a:pt x="12192" y="212090"/>
                  </a:lnTo>
                  <a:lnTo>
                    <a:pt x="0" y="219710"/>
                  </a:lnTo>
                  <a:lnTo>
                    <a:pt x="6096" y="228600"/>
                  </a:lnTo>
                  <a:lnTo>
                    <a:pt x="18287" y="219710"/>
                  </a:lnTo>
                  <a:lnTo>
                    <a:pt x="36575" y="208280"/>
                  </a:lnTo>
                  <a:lnTo>
                    <a:pt x="44196" y="203200"/>
                  </a:lnTo>
                  <a:lnTo>
                    <a:pt x="50292" y="200660"/>
                  </a:lnTo>
                  <a:lnTo>
                    <a:pt x="57912" y="196850"/>
                  </a:lnTo>
                  <a:lnTo>
                    <a:pt x="70104" y="194310"/>
                  </a:lnTo>
                  <a:lnTo>
                    <a:pt x="79248" y="193040"/>
                  </a:lnTo>
                  <a:lnTo>
                    <a:pt x="88392" y="193040"/>
                  </a:lnTo>
                  <a:lnTo>
                    <a:pt x="99060" y="190500"/>
                  </a:lnTo>
                  <a:lnTo>
                    <a:pt x="193548" y="190500"/>
                  </a:lnTo>
                  <a:lnTo>
                    <a:pt x="2795016" y="181610"/>
                  </a:lnTo>
                  <a:lnTo>
                    <a:pt x="2828544" y="177800"/>
                  </a:lnTo>
                  <a:lnTo>
                    <a:pt x="2862072" y="171450"/>
                  </a:lnTo>
                  <a:lnTo>
                    <a:pt x="2894076" y="166370"/>
                  </a:lnTo>
                  <a:lnTo>
                    <a:pt x="2927604" y="162560"/>
                  </a:lnTo>
                  <a:lnTo>
                    <a:pt x="2967228" y="158750"/>
                  </a:lnTo>
                  <a:lnTo>
                    <a:pt x="3009900" y="156210"/>
                  </a:lnTo>
                  <a:lnTo>
                    <a:pt x="3055620" y="152400"/>
                  </a:lnTo>
                  <a:lnTo>
                    <a:pt x="3102864" y="151130"/>
                  </a:lnTo>
                  <a:lnTo>
                    <a:pt x="3150108" y="148590"/>
                  </a:lnTo>
                  <a:lnTo>
                    <a:pt x="3172968" y="148590"/>
                  </a:lnTo>
                  <a:lnTo>
                    <a:pt x="3194304" y="147320"/>
                  </a:lnTo>
                  <a:lnTo>
                    <a:pt x="3215640" y="147320"/>
                  </a:lnTo>
                  <a:lnTo>
                    <a:pt x="3235452" y="144780"/>
                  </a:lnTo>
                  <a:lnTo>
                    <a:pt x="3253740" y="143510"/>
                  </a:lnTo>
                  <a:lnTo>
                    <a:pt x="3270504" y="143510"/>
                  </a:lnTo>
                  <a:lnTo>
                    <a:pt x="3300983" y="142240"/>
                  </a:lnTo>
                  <a:lnTo>
                    <a:pt x="3393948" y="134620"/>
                  </a:lnTo>
                  <a:lnTo>
                    <a:pt x="3413759" y="130810"/>
                  </a:lnTo>
                  <a:lnTo>
                    <a:pt x="3450336" y="124460"/>
                  </a:lnTo>
                  <a:lnTo>
                    <a:pt x="3467100" y="120650"/>
                  </a:lnTo>
                  <a:lnTo>
                    <a:pt x="3497579" y="114300"/>
                  </a:lnTo>
                  <a:lnTo>
                    <a:pt x="3529583" y="110490"/>
                  </a:lnTo>
                  <a:lnTo>
                    <a:pt x="3560064" y="105410"/>
                  </a:lnTo>
                  <a:lnTo>
                    <a:pt x="3593592" y="102870"/>
                  </a:lnTo>
                  <a:lnTo>
                    <a:pt x="3611879" y="99060"/>
                  </a:lnTo>
                  <a:lnTo>
                    <a:pt x="3649979" y="96520"/>
                  </a:lnTo>
                  <a:lnTo>
                    <a:pt x="3671316" y="96520"/>
                  </a:lnTo>
                  <a:lnTo>
                    <a:pt x="3842004" y="86360"/>
                  </a:lnTo>
                  <a:lnTo>
                    <a:pt x="3869436" y="83820"/>
                  </a:lnTo>
                  <a:lnTo>
                    <a:pt x="3957828" y="78740"/>
                  </a:lnTo>
                  <a:lnTo>
                    <a:pt x="3976116" y="78740"/>
                  </a:lnTo>
                  <a:lnTo>
                    <a:pt x="3992879" y="76200"/>
                  </a:lnTo>
                  <a:lnTo>
                    <a:pt x="4021836" y="73660"/>
                  </a:lnTo>
                  <a:lnTo>
                    <a:pt x="4035552" y="73660"/>
                  </a:lnTo>
                  <a:lnTo>
                    <a:pt x="4047744" y="72390"/>
                  </a:lnTo>
                  <a:lnTo>
                    <a:pt x="4058412" y="72390"/>
                  </a:lnTo>
                  <a:lnTo>
                    <a:pt x="4067555" y="71120"/>
                  </a:lnTo>
                  <a:lnTo>
                    <a:pt x="4082796" y="71120"/>
                  </a:lnTo>
                  <a:lnTo>
                    <a:pt x="4088892" y="68580"/>
                  </a:lnTo>
                  <a:lnTo>
                    <a:pt x="4099559" y="68580"/>
                  </a:lnTo>
                  <a:lnTo>
                    <a:pt x="4102607" y="67310"/>
                  </a:lnTo>
                  <a:close/>
                </a:path>
                <a:path w="7289800" h="228600">
                  <a:moveTo>
                    <a:pt x="7272528" y="86360"/>
                  </a:moveTo>
                  <a:lnTo>
                    <a:pt x="7240524" y="86360"/>
                  </a:lnTo>
                  <a:lnTo>
                    <a:pt x="7246620" y="87630"/>
                  </a:lnTo>
                  <a:lnTo>
                    <a:pt x="7264908" y="87630"/>
                  </a:lnTo>
                  <a:lnTo>
                    <a:pt x="7272528" y="86360"/>
                  </a:lnTo>
                  <a:close/>
                </a:path>
                <a:path w="7289800" h="228600">
                  <a:moveTo>
                    <a:pt x="7243572" y="76200"/>
                  </a:moveTo>
                  <a:lnTo>
                    <a:pt x="7211568" y="76200"/>
                  </a:lnTo>
                  <a:lnTo>
                    <a:pt x="7219188" y="80010"/>
                  </a:lnTo>
                  <a:lnTo>
                    <a:pt x="7225284" y="81280"/>
                  </a:lnTo>
                  <a:lnTo>
                    <a:pt x="7234428" y="83820"/>
                  </a:lnTo>
                  <a:lnTo>
                    <a:pt x="7237476" y="86360"/>
                  </a:lnTo>
                  <a:lnTo>
                    <a:pt x="7289292" y="86360"/>
                  </a:lnTo>
                  <a:lnTo>
                    <a:pt x="7289292" y="78740"/>
                  </a:lnTo>
                  <a:lnTo>
                    <a:pt x="7248144" y="78740"/>
                  </a:lnTo>
                  <a:lnTo>
                    <a:pt x="7243572" y="76200"/>
                  </a:lnTo>
                  <a:close/>
                </a:path>
                <a:path w="7289800" h="228600">
                  <a:moveTo>
                    <a:pt x="7289292" y="76200"/>
                  </a:moveTo>
                  <a:lnTo>
                    <a:pt x="7260336" y="76200"/>
                  </a:lnTo>
                  <a:lnTo>
                    <a:pt x="7255764" y="78740"/>
                  </a:lnTo>
                  <a:lnTo>
                    <a:pt x="7289292" y="78740"/>
                  </a:lnTo>
                  <a:lnTo>
                    <a:pt x="7289292" y="76200"/>
                  </a:lnTo>
                  <a:close/>
                </a:path>
                <a:path w="7289800" h="228600">
                  <a:moveTo>
                    <a:pt x="7147560" y="64770"/>
                  </a:moveTo>
                  <a:lnTo>
                    <a:pt x="6862572" y="64770"/>
                  </a:lnTo>
                  <a:lnTo>
                    <a:pt x="6973824" y="68580"/>
                  </a:lnTo>
                  <a:lnTo>
                    <a:pt x="7011924" y="71120"/>
                  </a:lnTo>
                  <a:lnTo>
                    <a:pt x="7048500" y="72390"/>
                  </a:lnTo>
                  <a:lnTo>
                    <a:pt x="7083552" y="72390"/>
                  </a:lnTo>
                  <a:lnTo>
                    <a:pt x="7100316" y="73660"/>
                  </a:lnTo>
                  <a:lnTo>
                    <a:pt x="7132320" y="73660"/>
                  </a:lnTo>
                  <a:lnTo>
                    <a:pt x="7146036" y="74930"/>
                  </a:lnTo>
                  <a:lnTo>
                    <a:pt x="7185660" y="74930"/>
                  </a:lnTo>
                  <a:lnTo>
                    <a:pt x="7196328" y="76200"/>
                  </a:lnTo>
                  <a:lnTo>
                    <a:pt x="7240524" y="76200"/>
                  </a:lnTo>
                  <a:lnTo>
                    <a:pt x="7234428" y="73660"/>
                  </a:lnTo>
                  <a:lnTo>
                    <a:pt x="7222236" y="71120"/>
                  </a:lnTo>
                  <a:lnTo>
                    <a:pt x="7214616" y="67310"/>
                  </a:lnTo>
                  <a:lnTo>
                    <a:pt x="7205472" y="67310"/>
                  </a:lnTo>
                  <a:lnTo>
                    <a:pt x="7196328" y="66040"/>
                  </a:lnTo>
                  <a:lnTo>
                    <a:pt x="7161276" y="66040"/>
                  </a:lnTo>
                  <a:lnTo>
                    <a:pt x="7147560" y="64770"/>
                  </a:lnTo>
                  <a:close/>
                </a:path>
                <a:path w="7289800" h="228600">
                  <a:moveTo>
                    <a:pt x="4099559" y="58420"/>
                  </a:moveTo>
                  <a:lnTo>
                    <a:pt x="4098036" y="58420"/>
                  </a:lnTo>
                  <a:lnTo>
                    <a:pt x="4093464" y="59690"/>
                  </a:lnTo>
                  <a:lnTo>
                    <a:pt x="4081272" y="59690"/>
                  </a:lnTo>
                  <a:lnTo>
                    <a:pt x="4075176" y="60960"/>
                  </a:lnTo>
                  <a:lnTo>
                    <a:pt x="4066031" y="60960"/>
                  </a:lnTo>
                  <a:lnTo>
                    <a:pt x="4056888" y="63500"/>
                  </a:lnTo>
                  <a:lnTo>
                    <a:pt x="4046220" y="63500"/>
                  </a:lnTo>
                  <a:lnTo>
                    <a:pt x="4035552" y="64770"/>
                  </a:lnTo>
                  <a:lnTo>
                    <a:pt x="4021836" y="64770"/>
                  </a:lnTo>
                  <a:lnTo>
                    <a:pt x="3992879" y="67310"/>
                  </a:lnTo>
                  <a:lnTo>
                    <a:pt x="4101083" y="67310"/>
                  </a:lnTo>
                  <a:lnTo>
                    <a:pt x="4099559" y="66040"/>
                  </a:lnTo>
                  <a:lnTo>
                    <a:pt x="4099559" y="63500"/>
                  </a:lnTo>
                  <a:lnTo>
                    <a:pt x="4098036" y="60960"/>
                  </a:lnTo>
                  <a:lnTo>
                    <a:pt x="4099559" y="58420"/>
                  </a:lnTo>
                  <a:close/>
                </a:path>
                <a:path w="7289800" h="228600">
                  <a:moveTo>
                    <a:pt x="4104131" y="58420"/>
                  </a:moveTo>
                  <a:lnTo>
                    <a:pt x="4099559" y="58420"/>
                  </a:lnTo>
                  <a:lnTo>
                    <a:pt x="4098036" y="60960"/>
                  </a:lnTo>
                  <a:lnTo>
                    <a:pt x="4099559" y="63500"/>
                  </a:lnTo>
                  <a:lnTo>
                    <a:pt x="4099559" y="66040"/>
                  </a:lnTo>
                  <a:lnTo>
                    <a:pt x="4101083" y="67310"/>
                  </a:lnTo>
                  <a:lnTo>
                    <a:pt x="4105655" y="67310"/>
                  </a:lnTo>
                  <a:lnTo>
                    <a:pt x="4104131" y="58420"/>
                  </a:lnTo>
                  <a:close/>
                </a:path>
                <a:path w="7289800" h="228600">
                  <a:moveTo>
                    <a:pt x="4110228" y="58420"/>
                  </a:moveTo>
                  <a:lnTo>
                    <a:pt x="4104131" y="58420"/>
                  </a:lnTo>
                  <a:lnTo>
                    <a:pt x="4105655" y="67310"/>
                  </a:lnTo>
                  <a:lnTo>
                    <a:pt x="4113276" y="67310"/>
                  </a:lnTo>
                  <a:lnTo>
                    <a:pt x="4110228" y="58420"/>
                  </a:lnTo>
                  <a:close/>
                </a:path>
                <a:path w="7289800" h="228600">
                  <a:moveTo>
                    <a:pt x="4114800" y="57150"/>
                  </a:moveTo>
                  <a:lnTo>
                    <a:pt x="4111752" y="57150"/>
                  </a:lnTo>
                  <a:lnTo>
                    <a:pt x="4110228" y="58420"/>
                  </a:lnTo>
                  <a:lnTo>
                    <a:pt x="4113276" y="67310"/>
                  </a:lnTo>
                  <a:lnTo>
                    <a:pt x="4114800" y="67310"/>
                  </a:lnTo>
                  <a:lnTo>
                    <a:pt x="4114800" y="66040"/>
                  </a:lnTo>
                  <a:lnTo>
                    <a:pt x="4116324" y="66040"/>
                  </a:lnTo>
                  <a:lnTo>
                    <a:pt x="4117848" y="63500"/>
                  </a:lnTo>
                  <a:lnTo>
                    <a:pt x="4117848" y="60960"/>
                  </a:lnTo>
                  <a:lnTo>
                    <a:pt x="4116324" y="58420"/>
                  </a:lnTo>
                  <a:lnTo>
                    <a:pt x="4114800" y="57150"/>
                  </a:lnTo>
                  <a:close/>
                </a:path>
                <a:path w="7289800" h="228600">
                  <a:moveTo>
                    <a:pt x="4152900" y="66040"/>
                  </a:moveTo>
                  <a:lnTo>
                    <a:pt x="4114800" y="66040"/>
                  </a:lnTo>
                  <a:lnTo>
                    <a:pt x="4114800" y="67310"/>
                  </a:lnTo>
                  <a:lnTo>
                    <a:pt x="4145279" y="67310"/>
                  </a:lnTo>
                  <a:lnTo>
                    <a:pt x="4152900" y="66040"/>
                  </a:lnTo>
                  <a:close/>
                </a:path>
                <a:path w="7289800" h="228600">
                  <a:moveTo>
                    <a:pt x="5565648" y="0"/>
                  </a:moveTo>
                  <a:lnTo>
                    <a:pt x="4655820" y="30480"/>
                  </a:lnTo>
                  <a:lnTo>
                    <a:pt x="4588764" y="36830"/>
                  </a:lnTo>
                  <a:lnTo>
                    <a:pt x="4556759" y="38100"/>
                  </a:lnTo>
                  <a:lnTo>
                    <a:pt x="4469892" y="44450"/>
                  </a:lnTo>
                  <a:lnTo>
                    <a:pt x="4332732" y="50800"/>
                  </a:lnTo>
                  <a:lnTo>
                    <a:pt x="4308348" y="50800"/>
                  </a:lnTo>
                  <a:lnTo>
                    <a:pt x="4287012" y="52070"/>
                  </a:lnTo>
                  <a:lnTo>
                    <a:pt x="4265676" y="52070"/>
                  </a:lnTo>
                  <a:lnTo>
                    <a:pt x="4247388" y="54610"/>
                  </a:lnTo>
                  <a:lnTo>
                    <a:pt x="4230624" y="54610"/>
                  </a:lnTo>
                  <a:lnTo>
                    <a:pt x="4213859" y="55880"/>
                  </a:lnTo>
                  <a:lnTo>
                    <a:pt x="4186428" y="55880"/>
                  </a:lnTo>
                  <a:lnTo>
                    <a:pt x="4174236" y="57150"/>
                  </a:lnTo>
                  <a:lnTo>
                    <a:pt x="4143755" y="57150"/>
                  </a:lnTo>
                  <a:lnTo>
                    <a:pt x="4136136" y="58420"/>
                  </a:lnTo>
                  <a:lnTo>
                    <a:pt x="4116324" y="58420"/>
                  </a:lnTo>
                  <a:lnTo>
                    <a:pt x="4117848" y="60960"/>
                  </a:lnTo>
                  <a:lnTo>
                    <a:pt x="4117848" y="63500"/>
                  </a:lnTo>
                  <a:lnTo>
                    <a:pt x="4116324" y="66040"/>
                  </a:lnTo>
                  <a:lnTo>
                    <a:pt x="4186428" y="66040"/>
                  </a:lnTo>
                  <a:lnTo>
                    <a:pt x="4200144" y="64770"/>
                  </a:lnTo>
                  <a:lnTo>
                    <a:pt x="4230624" y="64770"/>
                  </a:lnTo>
                  <a:lnTo>
                    <a:pt x="4247388" y="63500"/>
                  </a:lnTo>
                  <a:lnTo>
                    <a:pt x="4267200" y="63500"/>
                  </a:lnTo>
                  <a:lnTo>
                    <a:pt x="4287012" y="60960"/>
                  </a:lnTo>
                  <a:lnTo>
                    <a:pt x="4308348" y="59690"/>
                  </a:lnTo>
                  <a:lnTo>
                    <a:pt x="4332732" y="59690"/>
                  </a:lnTo>
                  <a:lnTo>
                    <a:pt x="4384548" y="57150"/>
                  </a:lnTo>
                  <a:lnTo>
                    <a:pt x="4471416" y="54610"/>
                  </a:lnTo>
                  <a:lnTo>
                    <a:pt x="4689348" y="38100"/>
                  </a:lnTo>
                  <a:lnTo>
                    <a:pt x="5565648" y="10160"/>
                  </a:lnTo>
                  <a:lnTo>
                    <a:pt x="6489192" y="10160"/>
                  </a:lnTo>
                  <a:lnTo>
                    <a:pt x="5565648" y="0"/>
                  </a:lnTo>
                  <a:close/>
                </a:path>
                <a:path w="7289800" h="228600">
                  <a:moveTo>
                    <a:pt x="7100316" y="63500"/>
                  </a:moveTo>
                  <a:lnTo>
                    <a:pt x="6827520" y="63500"/>
                  </a:lnTo>
                  <a:lnTo>
                    <a:pt x="6845808" y="64770"/>
                  </a:lnTo>
                  <a:lnTo>
                    <a:pt x="7117080" y="64770"/>
                  </a:lnTo>
                  <a:lnTo>
                    <a:pt x="7100316" y="63500"/>
                  </a:lnTo>
                  <a:close/>
                </a:path>
                <a:path w="7289800" h="228600">
                  <a:moveTo>
                    <a:pt x="7048500" y="60960"/>
                  </a:moveTo>
                  <a:lnTo>
                    <a:pt x="6795516" y="60960"/>
                  </a:lnTo>
                  <a:lnTo>
                    <a:pt x="6810756" y="63500"/>
                  </a:lnTo>
                  <a:lnTo>
                    <a:pt x="7083552" y="63500"/>
                  </a:lnTo>
                  <a:lnTo>
                    <a:pt x="7048500" y="60960"/>
                  </a:lnTo>
                  <a:close/>
                </a:path>
                <a:path w="7289800" h="228600">
                  <a:moveTo>
                    <a:pt x="6862572" y="55880"/>
                  </a:moveTo>
                  <a:lnTo>
                    <a:pt x="6690360" y="55880"/>
                  </a:lnTo>
                  <a:lnTo>
                    <a:pt x="6699504" y="57150"/>
                  </a:lnTo>
                  <a:lnTo>
                    <a:pt x="6708648" y="57150"/>
                  </a:lnTo>
                  <a:lnTo>
                    <a:pt x="6717792" y="58420"/>
                  </a:lnTo>
                  <a:lnTo>
                    <a:pt x="6740652" y="58420"/>
                  </a:lnTo>
                  <a:lnTo>
                    <a:pt x="6752844" y="59690"/>
                  </a:lnTo>
                  <a:lnTo>
                    <a:pt x="6766560" y="59690"/>
                  </a:lnTo>
                  <a:lnTo>
                    <a:pt x="6780276" y="60960"/>
                  </a:lnTo>
                  <a:lnTo>
                    <a:pt x="7011924" y="60960"/>
                  </a:lnTo>
                  <a:lnTo>
                    <a:pt x="6862572" y="55880"/>
                  </a:lnTo>
                  <a:close/>
                </a:path>
                <a:path w="7289800" h="228600">
                  <a:moveTo>
                    <a:pt x="6829044" y="54610"/>
                  </a:moveTo>
                  <a:lnTo>
                    <a:pt x="6678168" y="54610"/>
                  </a:lnTo>
                  <a:lnTo>
                    <a:pt x="6684264" y="55880"/>
                  </a:lnTo>
                  <a:lnTo>
                    <a:pt x="6845808" y="55880"/>
                  </a:lnTo>
                  <a:lnTo>
                    <a:pt x="6829044" y="54610"/>
                  </a:lnTo>
                  <a:close/>
                </a:path>
                <a:path w="7289800" h="228600">
                  <a:moveTo>
                    <a:pt x="6795516" y="52070"/>
                  </a:moveTo>
                  <a:lnTo>
                    <a:pt x="6664452" y="52070"/>
                  </a:lnTo>
                  <a:lnTo>
                    <a:pt x="6667500" y="54610"/>
                  </a:lnTo>
                  <a:lnTo>
                    <a:pt x="6812280" y="54610"/>
                  </a:lnTo>
                  <a:lnTo>
                    <a:pt x="6795516" y="52070"/>
                  </a:lnTo>
                  <a:close/>
                </a:path>
                <a:path w="7289800" h="228600">
                  <a:moveTo>
                    <a:pt x="6656832" y="41910"/>
                  </a:moveTo>
                  <a:lnTo>
                    <a:pt x="6640068" y="41910"/>
                  </a:lnTo>
                  <a:lnTo>
                    <a:pt x="6641592" y="43180"/>
                  </a:lnTo>
                  <a:lnTo>
                    <a:pt x="6647688" y="45720"/>
                  </a:lnTo>
                  <a:lnTo>
                    <a:pt x="6650736" y="49530"/>
                  </a:lnTo>
                  <a:lnTo>
                    <a:pt x="6653784" y="50800"/>
                  </a:lnTo>
                  <a:lnTo>
                    <a:pt x="6658356" y="52070"/>
                  </a:lnTo>
                  <a:lnTo>
                    <a:pt x="6780276" y="52070"/>
                  </a:lnTo>
                  <a:lnTo>
                    <a:pt x="6766560" y="50800"/>
                  </a:lnTo>
                  <a:lnTo>
                    <a:pt x="6752844" y="50800"/>
                  </a:lnTo>
                  <a:lnTo>
                    <a:pt x="6740652" y="49530"/>
                  </a:lnTo>
                  <a:lnTo>
                    <a:pt x="6728460" y="49530"/>
                  </a:lnTo>
                  <a:lnTo>
                    <a:pt x="6719316" y="48260"/>
                  </a:lnTo>
                  <a:lnTo>
                    <a:pt x="6708648" y="48260"/>
                  </a:lnTo>
                  <a:lnTo>
                    <a:pt x="6699504" y="45720"/>
                  </a:lnTo>
                  <a:lnTo>
                    <a:pt x="6684264" y="45720"/>
                  </a:lnTo>
                  <a:lnTo>
                    <a:pt x="6678168" y="44450"/>
                  </a:lnTo>
                  <a:lnTo>
                    <a:pt x="6669024" y="44450"/>
                  </a:lnTo>
                  <a:lnTo>
                    <a:pt x="6665976" y="43180"/>
                  </a:lnTo>
                  <a:lnTo>
                    <a:pt x="6661404" y="43180"/>
                  </a:lnTo>
                  <a:lnTo>
                    <a:pt x="6656832" y="41910"/>
                  </a:lnTo>
                  <a:close/>
                </a:path>
                <a:path w="7289800" h="228600">
                  <a:moveTo>
                    <a:pt x="6489192" y="10160"/>
                  </a:moveTo>
                  <a:lnTo>
                    <a:pt x="5565648" y="10160"/>
                  </a:lnTo>
                  <a:lnTo>
                    <a:pt x="6489192" y="20320"/>
                  </a:lnTo>
                  <a:lnTo>
                    <a:pt x="6513576" y="20320"/>
                  </a:lnTo>
                  <a:lnTo>
                    <a:pt x="6560820" y="25400"/>
                  </a:lnTo>
                  <a:lnTo>
                    <a:pt x="6583680" y="29210"/>
                  </a:lnTo>
                  <a:lnTo>
                    <a:pt x="6594348" y="30480"/>
                  </a:lnTo>
                  <a:lnTo>
                    <a:pt x="6603492" y="33020"/>
                  </a:lnTo>
                  <a:lnTo>
                    <a:pt x="6618732" y="35560"/>
                  </a:lnTo>
                  <a:lnTo>
                    <a:pt x="6623304" y="36830"/>
                  </a:lnTo>
                  <a:lnTo>
                    <a:pt x="6629400" y="38100"/>
                  </a:lnTo>
                  <a:lnTo>
                    <a:pt x="6632448" y="40640"/>
                  </a:lnTo>
                  <a:lnTo>
                    <a:pt x="6637020" y="41910"/>
                  </a:lnTo>
                  <a:lnTo>
                    <a:pt x="6658356" y="41910"/>
                  </a:lnTo>
                  <a:lnTo>
                    <a:pt x="6656832" y="40640"/>
                  </a:lnTo>
                  <a:lnTo>
                    <a:pt x="6655308" y="40640"/>
                  </a:lnTo>
                  <a:lnTo>
                    <a:pt x="6649212" y="35560"/>
                  </a:lnTo>
                  <a:lnTo>
                    <a:pt x="6644640" y="34290"/>
                  </a:lnTo>
                  <a:lnTo>
                    <a:pt x="6643116" y="33020"/>
                  </a:lnTo>
                  <a:lnTo>
                    <a:pt x="6640068" y="33020"/>
                  </a:lnTo>
                  <a:lnTo>
                    <a:pt x="6626352" y="27940"/>
                  </a:lnTo>
                  <a:lnTo>
                    <a:pt x="6620256" y="26670"/>
                  </a:lnTo>
                  <a:lnTo>
                    <a:pt x="6605016" y="22860"/>
                  </a:lnTo>
                  <a:lnTo>
                    <a:pt x="6595872" y="21590"/>
                  </a:lnTo>
                  <a:lnTo>
                    <a:pt x="6585204" y="20320"/>
                  </a:lnTo>
                  <a:lnTo>
                    <a:pt x="6562344" y="16510"/>
                  </a:lnTo>
                  <a:lnTo>
                    <a:pt x="6537960" y="12700"/>
                  </a:lnTo>
                  <a:lnTo>
                    <a:pt x="6489192" y="10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4352" y="1903476"/>
              <a:ext cx="3736848" cy="4959096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88176" y="940057"/>
            <a:ext cx="56832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Combined</a:t>
            </a:r>
            <a:r>
              <a:rPr spc="-295" dirty="0"/>
              <a:t> </a:t>
            </a:r>
            <a:r>
              <a:rPr dirty="0"/>
              <a:t>Approaches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94804" y="2078043"/>
            <a:ext cx="4652010" cy="4220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Thread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creation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done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in </a:t>
            </a:r>
            <a:r>
              <a:rPr sz="3200" spc="-869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user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space</a:t>
            </a:r>
            <a:endParaRPr sz="3200">
              <a:latin typeface="Arial"/>
              <a:cs typeface="Arial"/>
            </a:endParaRPr>
          </a:p>
          <a:p>
            <a:pPr marL="354965" marR="206375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Bulk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of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scheduling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and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synchronization of 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threads by the 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application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465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Example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is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Solaris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6987" y="2052827"/>
            <a:ext cx="7964423" cy="49636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005" marR="5080" indent="11112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Relationship </a:t>
            </a:r>
            <a:r>
              <a:rPr dirty="0"/>
              <a:t>Between </a:t>
            </a:r>
            <a:r>
              <a:rPr spc="-1210" dirty="0"/>
              <a:t> </a:t>
            </a:r>
            <a:r>
              <a:rPr spc="-5" dirty="0"/>
              <a:t>Thread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dirty="0"/>
              <a:t>Processes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7366" y="940057"/>
            <a:ext cx="59213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Processes</a:t>
            </a:r>
            <a:r>
              <a:rPr spc="-40" dirty="0"/>
              <a:t> </a:t>
            </a:r>
            <a:r>
              <a:rPr spc="-5" dirty="0"/>
              <a:t>and</a:t>
            </a:r>
            <a:r>
              <a:rPr spc="-95" dirty="0"/>
              <a:t> </a:t>
            </a:r>
            <a:r>
              <a:rPr spc="-5" dirty="0"/>
              <a:t>Threads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1977369"/>
            <a:ext cx="7972425" cy="441896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Processes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have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two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characteristics:</a:t>
            </a:r>
          </a:p>
          <a:p>
            <a:pPr marL="756285" marR="440055" lvl="1" indent="-287020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sz="2800" b="1" spc="-5" dirty="0">
                <a:latin typeface="Arial"/>
                <a:cs typeface="Arial"/>
              </a:rPr>
              <a:t>Resource</a:t>
            </a:r>
            <a:r>
              <a:rPr sz="2800" b="1" spc="3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ownership</a:t>
            </a:r>
            <a:r>
              <a:rPr sz="2800" b="1" spc="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-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process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includes a </a:t>
            </a:r>
            <a:r>
              <a:rPr sz="2800" spc="-76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virtual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address space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to hold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the process 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image</a:t>
            </a:r>
            <a:endParaRPr sz="2800" dirty="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70"/>
              </a:spcBef>
              <a:buFont typeface="Arial"/>
              <a:buChar char="–"/>
              <a:tabLst>
                <a:tab pos="756920" algn="l"/>
              </a:tabLst>
            </a:pPr>
            <a:r>
              <a:rPr sz="2800" b="1" spc="-5" dirty="0">
                <a:latin typeface="Arial"/>
                <a:cs typeface="Arial"/>
              </a:rPr>
              <a:t>Scheduling/execution</a:t>
            </a:r>
            <a:r>
              <a:rPr sz="2800" b="1" spc="5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-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follows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execution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path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that may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interleaved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with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other </a:t>
            </a:r>
            <a:r>
              <a:rPr sz="2800" dirty="0">
                <a:latin typeface="Arial"/>
                <a:cs typeface="Arial"/>
              </a:rPr>
              <a:t> processes</a:t>
            </a:r>
          </a:p>
          <a:p>
            <a:pPr marL="355600" marR="657860" indent="-343535">
              <a:lnSpc>
                <a:spcPct val="100000"/>
              </a:lnSpc>
              <a:spcBef>
                <a:spcPts val="75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sz="3200" dirty="0" err="1">
                <a:solidFill>
                  <a:prstClr val="black"/>
                </a:solidFill>
                <a:latin typeface="Arial"/>
                <a:cs typeface="Arial"/>
              </a:rPr>
              <a:t>Kedua</a:t>
            </a:r>
            <a:r>
              <a:rPr lang="en-US" sz="32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/>
                <a:cs typeface="Arial"/>
              </a:rPr>
              <a:t>karakteristik</a:t>
            </a:r>
            <a:r>
              <a:rPr lang="en-US" sz="32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3200" spc="-5" dirty="0" err="1">
                <a:solidFill>
                  <a:prstClr val="black"/>
                </a:solidFill>
                <a:latin typeface="Arial"/>
                <a:cs typeface="Arial"/>
              </a:rPr>
              <a:t>ini</a:t>
            </a:r>
            <a:r>
              <a:rPr lang="en-US" sz="3200" spc="-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3200" spc="-5" dirty="0" err="1">
                <a:solidFill>
                  <a:prstClr val="black"/>
                </a:solidFill>
                <a:latin typeface="Arial"/>
                <a:cs typeface="Arial"/>
              </a:rPr>
              <a:t>diperlakukan</a:t>
            </a:r>
            <a:r>
              <a:rPr lang="en-US" sz="32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3200" spc="-10" dirty="0" err="1">
                <a:solidFill>
                  <a:prstClr val="black"/>
                </a:solidFill>
                <a:latin typeface="Arial"/>
                <a:cs typeface="Arial"/>
              </a:rPr>
              <a:t>secara</a:t>
            </a:r>
            <a:r>
              <a:rPr lang="en-US" sz="32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3200" spc="-10" dirty="0" err="1">
                <a:solidFill>
                  <a:prstClr val="black"/>
                </a:solidFill>
                <a:latin typeface="Arial"/>
                <a:cs typeface="Arial"/>
              </a:rPr>
              <a:t>mandiri</a:t>
            </a:r>
            <a:r>
              <a:rPr lang="en-US" sz="32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3200" spc="-5" dirty="0" err="1">
                <a:solidFill>
                  <a:prstClr val="black"/>
                </a:solidFill>
                <a:latin typeface="Arial"/>
                <a:cs typeface="Arial"/>
              </a:rPr>
              <a:t>oleh</a:t>
            </a:r>
            <a:r>
              <a:rPr lang="en-US" sz="32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200" spc="-5" dirty="0" smtClean="0">
                <a:latin typeface="Arial"/>
                <a:cs typeface="Arial"/>
              </a:rPr>
              <a:t>operating</a:t>
            </a:r>
            <a:r>
              <a:rPr sz="3200" spc="-10" dirty="0" smtClean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3458" y="940057"/>
            <a:ext cx="24504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Roadmap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6596380" cy="4295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31115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Threads: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Resource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ownership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and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execution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solidFill>
                  <a:srgbClr val="376092"/>
                </a:solidFill>
                <a:latin typeface="Arial"/>
                <a:cs typeface="Arial"/>
              </a:rPr>
              <a:t>Symmetric</a:t>
            </a:r>
            <a:r>
              <a:rPr sz="3200" spc="-50" dirty="0">
                <a:solidFill>
                  <a:srgbClr val="376092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376092"/>
                </a:solidFill>
                <a:latin typeface="Arial"/>
                <a:cs typeface="Arial"/>
              </a:rPr>
              <a:t>multiprocessing</a:t>
            </a:r>
            <a:r>
              <a:rPr sz="3200" spc="-55" dirty="0">
                <a:solidFill>
                  <a:srgbClr val="376092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376092"/>
                </a:solidFill>
                <a:latin typeface="Arial"/>
                <a:cs typeface="Arial"/>
              </a:rPr>
              <a:t>(SMP).</a:t>
            </a:r>
            <a:endParaRPr sz="32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Microkernel</a:t>
            </a:r>
            <a:endParaRPr sz="32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Case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Studies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of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threads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and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SMP:</a:t>
            </a:r>
            <a:endParaRPr sz="32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8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Windows</a:t>
            </a:r>
            <a:endParaRPr sz="28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Solaris</a:t>
            </a:r>
            <a:endParaRPr sz="2800" dirty="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Linux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3257956"/>
            <a:ext cx="687705" cy="342265"/>
          </a:xfrm>
          <a:custGeom>
            <a:avLst/>
            <a:gdLst/>
            <a:ahLst/>
            <a:cxnLst/>
            <a:rect l="l" t="t" r="r" b="b"/>
            <a:pathLst>
              <a:path w="687705" h="342264">
                <a:moveTo>
                  <a:pt x="687324" y="171043"/>
                </a:moveTo>
                <a:lnTo>
                  <a:pt x="402336" y="4927"/>
                </a:lnTo>
                <a:lnTo>
                  <a:pt x="388023" y="0"/>
                </a:lnTo>
                <a:lnTo>
                  <a:pt x="373570" y="927"/>
                </a:lnTo>
                <a:lnTo>
                  <a:pt x="360540" y="7289"/>
                </a:lnTo>
                <a:lnTo>
                  <a:pt x="350520" y="18643"/>
                </a:lnTo>
                <a:lnTo>
                  <a:pt x="345579" y="32956"/>
                </a:lnTo>
                <a:lnTo>
                  <a:pt x="346519" y="47409"/>
                </a:lnTo>
                <a:lnTo>
                  <a:pt x="352869" y="60439"/>
                </a:lnTo>
                <a:lnTo>
                  <a:pt x="364236" y="70459"/>
                </a:lnTo>
                <a:lnTo>
                  <a:pt x="469430" y="132600"/>
                </a:lnTo>
                <a:lnTo>
                  <a:pt x="1524" y="131419"/>
                </a:lnTo>
                <a:lnTo>
                  <a:pt x="0" y="207619"/>
                </a:lnTo>
                <a:lnTo>
                  <a:pt x="471043" y="208800"/>
                </a:lnTo>
                <a:lnTo>
                  <a:pt x="362712" y="271627"/>
                </a:lnTo>
                <a:lnTo>
                  <a:pt x="351345" y="281660"/>
                </a:lnTo>
                <a:lnTo>
                  <a:pt x="344995" y="294678"/>
                </a:lnTo>
                <a:lnTo>
                  <a:pt x="344055" y="309143"/>
                </a:lnTo>
                <a:lnTo>
                  <a:pt x="348996" y="323443"/>
                </a:lnTo>
                <a:lnTo>
                  <a:pt x="359016" y="334810"/>
                </a:lnTo>
                <a:lnTo>
                  <a:pt x="372046" y="341160"/>
                </a:lnTo>
                <a:lnTo>
                  <a:pt x="386499" y="342099"/>
                </a:lnTo>
                <a:lnTo>
                  <a:pt x="400812" y="337159"/>
                </a:lnTo>
                <a:lnTo>
                  <a:pt x="621601" y="209143"/>
                </a:lnTo>
                <a:lnTo>
                  <a:pt x="687324" y="171043"/>
                </a:lnTo>
                <a:close/>
              </a:path>
            </a:pathLst>
          </a:custGeom>
          <a:solidFill>
            <a:srgbClr val="4BACC6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986560" y="5109480"/>
              <a:ext cx="3965760" cy="1180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7200" y="5100120"/>
                <a:ext cx="3984480" cy="1199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1121" y="940057"/>
            <a:ext cx="39725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Traditional</a:t>
            </a:r>
            <a:r>
              <a:rPr spc="-35" dirty="0"/>
              <a:t> </a:t>
            </a:r>
            <a:r>
              <a:rPr spc="-25" dirty="0"/>
              <a:t>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7757159" cy="45516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87503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30" dirty="0">
                <a:latin typeface="Arial"/>
                <a:cs typeface="Arial"/>
              </a:rPr>
              <a:t>Traditionally, </a:t>
            </a:r>
            <a:r>
              <a:rPr sz="3200" spc="-5" dirty="0">
                <a:latin typeface="Arial"/>
                <a:cs typeface="Arial"/>
              </a:rPr>
              <a:t>the computer has </a:t>
            </a:r>
            <a:r>
              <a:rPr sz="3200" spc="-10" dirty="0">
                <a:latin typeface="Arial"/>
                <a:cs typeface="Arial"/>
              </a:rPr>
              <a:t>been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viewed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as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sequential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machine.</a:t>
            </a:r>
            <a:endParaRPr sz="3200">
              <a:latin typeface="Arial"/>
              <a:cs typeface="Arial"/>
            </a:endParaRPr>
          </a:p>
          <a:p>
            <a:pPr marL="756285" marR="302895" lvl="1" indent="-287020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-1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processor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executes</a:t>
            </a:r>
            <a:r>
              <a:rPr sz="2800" spc="-5" dirty="0">
                <a:latin typeface="Arial"/>
                <a:cs typeface="Arial"/>
              </a:rPr>
              <a:t> instructions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one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at a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time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sequence</a:t>
            </a:r>
            <a:endParaRPr sz="28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Each </a:t>
            </a:r>
            <a:r>
              <a:rPr sz="2800" dirty="0">
                <a:latin typeface="Arial"/>
                <a:cs typeface="Arial"/>
              </a:rPr>
              <a:t>instruction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is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sequence</a:t>
            </a:r>
            <a:r>
              <a:rPr sz="2800" spc="-5" dirty="0">
                <a:latin typeface="Arial"/>
                <a:cs typeface="Arial"/>
              </a:rPr>
              <a:t> of</a:t>
            </a:r>
            <a:r>
              <a:rPr sz="2800" dirty="0">
                <a:latin typeface="Arial"/>
                <a:cs typeface="Arial"/>
              </a:rPr>
              <a:t> operations</a:t>
            </a:r>
            <a:endParaRPr sz="2800">
              <a:latin typeface="Arial"/>
              <a:cs typeface="Arial"/>
            </a:endParaRPr>
          </a:p>
          <a:p>
            <a:pPr marL="355600" marR="739775" indent="-343535">
              <a:lnSpc>
                <a:spcPct val="100000"/>
              </a:lnSpc>
              <a:spcBef>
                <a:spcPts val="75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65" dirty="0">
                <a:latin typeface="Arial"/>
                <a:cs typeface="Arial"/>
              </a:rPr>
              <a:t>Two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popular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approaches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to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providing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parallelism</a:t>
            </a:r>
            <a:endParaRPr sz="32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Symmetric</a:t>
            </a:r>
            <a:r>
              <a:rPr sz="2800" dirty="0">
                <a:latin typeface="Arial"/>
                <a:cs typeface="Arial"/>
              </a:rPr>
              <a:t> MultiProcessors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(SMPs)</a:t>
            </a:r>
            <a:endParaRPr sz="28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Clusters (ch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16)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1980" marR="5080" indent="71564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Categories of </a:t>
            </a:r>
            <a:r>
              <a:rPr dirty="0"/>
              <a:t> </a:t>
            </a:r>
            <a:r>
              <a:rPr spc="-5" dirty="0"/>
              <a:t>Computer</a:t>
            </a:r>
            <a:r>
              <a:rPr spc="-55" dirty="0"/>
              <a:t> </a:t>
            </a:r>
            <a:r>
              <a:rPr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7996555" cy="4380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974725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Single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Instruction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Single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Data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(SISD)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stream</a:t>
            </a:r>
            <a:endParaRPr sz="32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Single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processor</a:t>
            </a:r>
            <a:r>
              <a:rPr sz="2800" spc="-5" dirty="0">
                <a:latin typeface="Arial"/>
                <a:cs typeface="Arial"/>
              </a:rPr>
              <a:t> executes a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single</a:t>
            </a:r>
            <a:r>
              <a:rPr sz="2800" dirty="0">
                <a:latin typeface="Arial"/>
                <a:cs typeface="Arial"/>
              </a:rPr>
              <a:t> instruction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stream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to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operate on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data</a:t>
            </a:r>
            <a:r>
              <a:rPr sz="2800" dirty="0">
                <a:latin typeface="Arial"/>
                <a:cs typeface="Arial"/>
              </a:rPr>
              <a:t> stored</a:t>
            </a:r>
            <a:r>
              <a:rPr sz="2800" spc="-5" dirty="0">
                <a:latin typeface="Arial"/>
                <a:cs typeface="Arial"/>
              </a:rPr>
              <a:t> in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single 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memory</a:t>
            </a:r>
            <a:endParaRPr sz="2800">
              <a:latin typeface="Arial"/>
              <a:cs typeface="Arial"/>
            </a:endParaRPr>
          </a:p>
          <a:p>
            <a:pPr marL="355600" marR="637540" indent="-343535">
              <a:lnSpc>
                <a:spcPct val="100000"/>
              </a:lnSpc>
              <a:spcBef>
                <a:spcPts val="75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Single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Instruction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Multiple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Data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(SIMD)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stream</a:t>
            </a:r>
            <a:endParaRPr sz="3200">
              <a:latin typeface="Arial"/>
              <a:cs typeface="Arial"/>
            </a:endParaRPr>
          </a:p>
          <a:p>
            <a:pPr marL="756285" marR="53975" lvl="1" indent="-287020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Each</a:t>
            </a:r>
            <a:r>
              <a:rPr sz="2800" dirty="0">
                <a:latin typeface="Arial"/>
                <a:cs typeface="Arial"/>
              </a:rPr>
              <a:t> instruction</a:t>
            </a:r>
            <a:r>
              <a:rPr sz="2800" spc="-5" dirty="0">
                <a:latin typeface="Arial"/>
                <a:cs typeface="Arial"/>
              </a:rPr>
              <a:t> is executed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different</a:t>
            </a:r>
            <a:r>
              <a:rPr sz="2800" spc="-5" dirty="0">
                <a:latin typeface="Arial"/>
                <a:cs typeface="Arial"/>
              </a:rPr>
              <a:t> set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data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the</a:t>
            </a:r>
            <a:r>
              <a:rPr sz="2800" spc="-10" dirty="0">
                <a:latin typeface="Arial"/>
                <a:cs typeface="Arial"/>
              </a:rPr>
              <a:t> different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processors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7539" marR="5080" indent="-1894839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Categories of Computer </a:t>
            </a:r>
            <a:r>
              <a:rPr spc="-1210" dirty="0"/>
              <a:t> </a:t>
            </a:r>
            <a:r>
              <a:rPr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81423"/>
            <a:ext cx="7700645" cy="4194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14604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Arial"/>
                <a:cs typeface="Arial"/>
              </a:rPr>
              <a:t>Multiple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Instruction </a:t>
            </a:r>
            <a:r>
              <a:rPr sz="2800" spc="-5" dirty="0">
                <a:latin typeface="Arial"/>
                <a:cs typeface="Arial"/>
              </a:rPr>
              <a:t>Single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Data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(MISD)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stream </a:t>
            </a:r>
            <a:r>
              <a:rPr sz="2800" spc="-76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(Never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implemented)</a:t>
            </a:r>
            <a:endParaRPr sz="2800">
              <a:latin typeface="Arial"/>
              <a:cs typeface="Arial"/>
            </a:endParaRPr>
          </a:p>
          <a:p>
            <a:pPr marL="756285" marR="10160" lvl="1" indent="-287020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-1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sequence </a:t>
            </a:r>
            <a:r>
              <a:rPr sz="2800" spc="-5" dirty="0">
                <a:latin typeface="Arial"/>
                <a:cs typeface="Arial"/>
              </a:rPr>
              <a:t>of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data </a:t>
            </a:r>
            <a:r>
              <a:rPr sz="2800" dirty="0">
                <a:latin typeface="Arial"/>
                <a:cs typeface="Arial"/>
              </a:rPr>
              <a:t>is transmitted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to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 set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of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processors, </a:t>
            </a:r>
            <a:r>
              <a:rPr sz="2800" spc="-5" dirty="0">
                <a:latin typeface="Arial"/>
                <a:cs typeface="Arial"/>
              </a:rPr>
              <a:t>each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5" dirty="0">
                <a:latin typeface="Arial"/>
                <a:cs typeface="Arial"/>
              </a:rPr>
              <a:t>execute a </a:t>
            </a:r>
            <a:r>
              <a:rPr sz="2800" spc="-10" dirty="0">
                <a:latin typeface="Arial"/>
                <a:cs typeface="Arial"/>
              </a:rPr>
              <a:t>different 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instruction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sequence</a:t>
            </a:r>
            <a:endParaRPr sz="28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5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Multiple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Instruction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Multiple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Data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(MIMD)</a:t>
            </a:r>
            <a:endParaRPr sz="3200">
              <a:latin typeface="Arial"/>
              <a:cs typeface="Arial"/>
            </a:endParaRPr>
          </a:p>
          <a:p>
            <a:pPr marL="756285" marR="107950" lvl="1" indent="-287020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-1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set of </a:t>
            </a:r>
            <a:r>
              <a:rPr sz="2800" dirty="0">
                <a:latin typeface="Arial"/>
                <a:cs typeface="Arial"/>
              </a:rPr>
              <a:t>processors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simultaneously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execute </a:t>
            </a:r>
            <a:r>
              <a:rPr sz="2800" spc="-7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different </a:t>
            </a:r>
            <a:r>
              <a:rPr sz="2800" dirty="0">
                <a:latin typeface="Arial"/>
                <a:cs typeface="Arial"/>
              </a:rPr>
              <a:t>instruction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sequences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different </a:t>
            </a:r>
            <a:r>
              <a:rPr sz="2800" spc="-5" dirty="0">
                <a:latin typeface="Arial"/>
                <a:cs typeface="Arial"/>
              </a:rPr>
              <a:t> data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sets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0010" marR="5080" indent="-637540">
              <a:lnSpc>
                <a:spcPct val="100000"/>
              </a:lnSpc>
              <a:spcBef>
                <a:spcPts val="100"/>
              </a:spcBef>
            </a:pPr>
            <a:r>
              <a:rPr dirty="0"/>
              <a:t>Parallel</a:t>
            </a:r>
            <a:r>
              <a:rPr spc="-75" dirty="0"/>
              <a:t> </a:t>
            </a:r>
            <a:r>
              <a:rPr dirty="0"/>
              <a:t>Processor </a:t>
            </a:r>
            <a:r>
              <a:rPr spc="-1205" dirty="0"/>
              <a:t> </a:t>
            </a:r>
            <a:r>
              <a:rPr dirty="0"/>
              <a:t>Architectures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8611" y="1932432"/>
            <a:ext cx="7001256" cy="5382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1883" y="604472"/>
            <a:ext cx="3913504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21665">
              <a:lnSpc>
                <a:spcPct val="100000"/>
              </a:lnSpc>
              <a:spcBef>
                <a:spcPts val="100"/>
              </a:spcBef>
            </a:pPr>
            <a:r>
              <a:rPr dirty="0"/>
              <a:t>Symmetric </a:t>
            </a:r>
            <a:r>
              <a:rPr spc="5" dirty="0"/>
              <a:t> </a:t>
            </a:r>
            <a:r>
              <a:rPr dirty="0"/>
              <a:t>Mu</a:t>
            </a:r>
            <a:r>
              <a:rPr spc="5" dirty="0"/>
              <a:t>l</a:t>
            </a:r>
            <a:r>
              <a:rPr dirty="0"/>
              <a:t>tipro</a:t>
            </a:r>
            <a:r>
              <a:rPr spc="5" dirty="0"/>
              <a:t>c</a:t>
            </a:r>
            <a:r>
              <a:rPr spc="-5" dirty="0"/>
              <a:t>essing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1977369"/>
            <a:ext cx="7639050" cy="3138679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Kernel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can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execute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on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any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processor</a:t>
            </a:r>
            <a:endParaRPr sz="3200" dirty="0">
              <a:latin typeface="Arial"/>
              <a:cs typeface="Arial"/>
            </a:endParaRPr>
          </a:p>
          <a:p>
            <a:pPr marL="756285" marR="5080" indent="-28702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"/>
                <a:cs typeface="Arial"/>
              </a:rPr>
              <a:t>– Allowing portions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kernel </a:t>
            </a:r>
            <a:r>
              <a:rPr sz="2800" spc="-5" dirty="0">
                <a:latin typeface="Arial"/>
                <a:cs typeface="Arial"/>
              </a:rPr>
              <a:t>to </a:t>
            </a:r>
            <a:r>
              <a:rPr sz="2800" dirty="0">
                <a:latin typeface="Arial"/>
                <a:cs typeface="Arial"/>
              </a:rPr>
              <a:t>execute </a:t>
            </a:r>
            <a:r>
              <a:rPr sz="2800" spc="-10" dirty="0">
                <a:latin typeface="Arial"/>
                <a:cs typeface="Arial"/>
              </a:rPr>
              <a:t>in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parallel</a:t>
            </a:r>
            <a:endParaRPr sz="2800" dirty="0">
              <a:latin typeface="Arial"/>
              <a:cs typeface="Arial"/>
            </a:endParaRPr>
          </a:p>
          <a:p>
            <a:pPr marL="355600" marR="688340" indent="-343535">
              <a:lnSpc>
                <a:spcPct val="100000"/>
              </a:lnSpc>
              <a:spcBef>
                <a:spcPts val="750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sz="3200" spc="-5" dirty="0" err="1" smtClean="0">
                <a:latin typeface="Arial"/>
                <a:cs typeface="Arial"/>
              </a:rPr>
              <a:t>Biasanya</a:t>
            </a:r>
            <a:r>
              <a:rPr lang="en-US" sz="3200" spc="-5" dirty="0" smtClean="0">
                <a:latin typeface="Arial"/>
                <a:cs typeface="Arial"/>
              </a:rPr>
              <a:t> </a:t>
            </a:r>
            <a:r>
              <a:rPr lang="en-US" sz="3200" spc="-5" dirty="0" err="1" smtClean="0">
                <a:latin typeface="Arial"/>
                <a:cs typeface="Arial"/>
              </a:rPr>
              <a:t>prosesor</a:t>
            </a:r>
            <a:r>
              <a:rPr lang="en-US" sz="3200" spc="-5" dirty="0" smtClean="0">
                <a:latin typeface="Arial"/>
                <a:cs typeface="Arial"/>
              </a:rPr>
              <a:t> </a:t>
            </a:r>
            <a:r>
              <a:rPr lang="en-US" sz="3200" spc="-5" dirty="0" err="1" smtClean="0">
                <a:latin typeface="Arial"/>
                <a:cs typeface="Arial"/>
              </a:rPr>
              <a:t>melakukan</a:t>
            </a:r>
            <a:r>
              <a:rPr lang="en-US" sz="3200" spc="-5" dirty="0" smtClean="0">
                <a:latin typeface="Arial"/>
                <a:cs typeface="Arial"/>
              </a:rPr>
              <a:t> </a:t>
            </a:r>
            <a:r>
              <a:rPr lang="en-US" sz="3200" spc="-5" dirty="0" err="1" smtClean="0">
                <a:latin typeface="Arial"/>
                <a:cs typeface="Arial"/>
              </a:rPr>
              <a:t>penjadwalan</a:t>
            </a:r>
            <a:r>
              <a:rPr lang="en-US" sz="3200" spc="-5" dirty="0" smtClean="0">
                <a:latin typeface="Arial"/>
                <a:cs typeface="Arial"/>
              </a:rPr>
              <a:t> </a:t>
            </a:r>
            <a:r>
              <a:rPr lang="en-US" sz="3200" spc="-5" dirty="0" err="1" smtClean="0">
                <a:latin typeface="Arial"/>
                <a:cs typeface="Arial"/>
              </a:rPr>
              <a:t>sendiri</a:t>
            </a:r>
            <a:r>
              <a:rPr lang="en-US" sz="3200" spc="-5" dirty="0" smtClean="0">
                <a:latin typeface="Arial"/>
                <a:cs typeface="Arial"/>
              </a:rPr>
              <a:t> </a:t>
            </a:r>
            <a:r>
              <a:rPr lang="en-US" sz="3200" spc="-5" dirty="0" err="1" smtClean="0">
                <a:latin typeface="Arial"/>
                <a:cs typeface="Arial"/>
              </a:rPr>
              <a:t>dari</a:t>
            </a:r>
            <a:r>
              <a:rPr lang="en-US" sz="3200" spc="-5" dirty="0" smtClean="0">
                <a:latin typeface="Arial"/>
                <a:cs typeface="Arial"/>
              </a:rPr>
              <a:t> </a:t>
            </a:r>
            <a:r>
              <a:rPr lang="en-US" sz="3200" spc="-5" dirty="0" err="1" smtClean="0">
                <a:latin typeface="Arial"/>
                <a:cs typeface="Arial"/>
              </a:rPr>
              <a:t>kumpulan</a:t>
            </a:r>
            <a:r>
              <a:rPr lang="en-US" sz="3200" spc="-5" dirty="0" smtClean="0">
                <a:latin typeface="Arial"/>
                <a:cs typeface="Arial"/>
              </a:rPr>
              <a:t> proses </a:t>
            </a:r>
            <a:r>
              <a:rPr lang="en-US" sz="3200" spc="-5" dirty="0" err="1" smtClean="0">
                <a:latin typeface="Arial"/>
                <a:cs typeface="Arial"/>
              </a:rPr>
              <a:t>atau</a:t>
            </a:r>
            <a:r>
              <a:rPr lang="en-US" sz="3200" spc="-5" dirty="0" smtClean="0">
                <a:latin typeface="Arial"/>
                <a:cs typeface="Arial"/>
              </a:rPr>
              <a:t> thread yang </a:t>
            </a:r>
            <a:r>
              <a:rPr lang="en-US" sz="3200" spc="-5" dirty="0" err="1" smtClean="0">
                <a:latin typeface="Arial"/>
                <a:cs typeface="Arial"/>
              </a:rPr>
              <a:t>tersedia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3288" y="2052827"/>
            <a:ext cx="6303264" cy="51922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Typical</a:t>
            </a: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dirty="0"/>
              <a:t>SMP</a:t>
            </a:r>
            <a:r>
              <a:rPr spc="-125" dirty="0"/>
              <a:t> </a:t>
            </a:r>
            <a:r>
              <a:rPr spc="-5" dirty="0"/>
              <a:t>Organization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005" marR="5080" indent="514984">
              <a:lnSpc>
                <a:spcPct val="100000"/>
              </a:lnSpc>
              <a:spcBef>
                <a:spcPts val="100"/>
              </a:spcBef>
            </a:pPr>
            <a:r>
              <a:rPr dirty="0"/>
              <a:t>Multiprocessor </a:t>
            </a:r>
            <a:r>
              <a:rPr spc="-5" dirty="0"/>
              <a:t>OS </a:t>
            </a:r>
            <a:r>
              <a:rPr dirty="0"/>
              <a:t> Design</a:t>
            </a:r>
            <a:r>
              <a:rPr spc="-70" dirty="0"/>
              <a:t> </a:t>
            </a:r>
            <a:r>
              <a:rPr spc="-5" dirty="0"/>
              <a:t>Considerations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1977369"/>
            <a:ext cx="6847205" cy="360362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94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The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key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design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issues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include</a:t>
            </a:r>
            <a:endParaRPr sz="32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Simultaneous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concurrent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processes</a:t>
            </a:r>
            <a:r>
              <a:rPr sz="2800" spc="-10" dirty="0">
                <a:latin typeface="Arial"/>
                <a:cs typeface="Arial"/>
              </a:rPr>
              <a:t> or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threads</a:t>
            </a:r>
            <a:endParaRPr sz="28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Scheduling</a:t>
            </a:r>
            <a:endParaRPr sz="28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dirty="0">
                <a:latin typeface="Arial"/>
                <a:cs typeface="Arial"/>
              </a:rPr>
              <a:t>Synchronization</a:t>
            </a:r>
            <a:endParaRPr sz="28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Memory Management</a:t>
            </a:r>
            <a:endParaRPr sz="28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Reliability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and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Fault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Tolerance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8549" y="940057"/>
            <a:ext cx="29178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</a:t>
            </a:r>
            <a:r>
              <a:rPr spc="5" dirty="0"/>
              <a:t>i</a:t>
            </a:r>
            <a:r>
              <a:rPr dirty="0"/>
              <a:t>cro</a:t>
            </a:r>
            <a:r>
              <a:rPr spc="5" dirty="0"/>
              <a:t>k</a:t>
            </a:r>
            <a:r>
              <a:rPr spc="-5" dirty="0"/>
              <a:t>ernel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8038465" cy="420435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01854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sz="2800" dirty="0" err="1" smtClean="0">
                <a:latin typeface="Arial"/>
                <a:cs typeface="Arial"/>
              </a:rPr>
              <a:t>Mikrokernel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dirty="0" err="1" smtClean="0">
                <a:latin typeface="Arial"/>
                <a:cs typeface="Arial"/>
              </a:rPr>
              <a:t>adalah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dirty="0" err="1" smtClean="0">
                <a:latin typeface="Arial"/>
                <a:cs typeface="Arial"/>
              </a:rPr>
              <a:t>inti</a:t>
            </a:r>
            <a:r>
              <a:rPr lang="en-US" sz="2800" dirty="0" smtClean="0">
                <a:latin typeface="Arial"/>
                <a:cs typeface="Arial"/>
              </a:rPr>
              <a:t> OS </a:t>
            </a:r>
            <a:r>
              <a:rPr lang="en-US" sz="2800" dirty="0" err="1" smtClean="0">
                <a:latin typeface="Arial"/>
                <a:cs typeface="Arial"/>
              </a:rPr>
              <a:t>kecil</a:t>
            </a:r>
            <a:r>
              <a:rPr lang="en-US" sz="2800" dirty="0" smtClean="0">
                <a:latin typeface="Arial"/>
                <a:cs typeface="Arial"/>
              </a:rPr>
              <a:t> yang </a:t>
            </a:r>
            <a:r>
              <a:rPr lang="en-US" sz="2800" dirty="0" err="1" smtClean="0">
                <a:latin typeface="Arial"/>
                <a:cs typeface="Arial"/>
              </a:rPr>
              <a:t>menyediakan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dirty="0" err="1" smtClean="0">
                <a:latin typeface="Arial"/>
                <a:cs typeface="Arial"/>
              </a:rPr>
              <a:t>fondasi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dirty="0" err="1" smtClean="0">
                <a:latin typeface="Arial"/>
                <a:cs typeface="Arial"/>
              </a:rPr>
              <a:t>untuk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dirty="0" err="1" smtClean="0">
                <a:latin typeface="Arial"/>
                <a:cs typeface="Arial"/>
              </a:rPr>
              <a:t>ekstensi</a:t>
            </a:r>
            <a:r>
              <a:rPr lang="en-US" sz="2800" dirty="0" smtClean="0">
                <a:latin typeface="Arial"/>
                <a:cs typeface="Arial"/>
              </a:rPr>
              <a:t> modular.</a:t>
            </a:r>
          </a:p>
          <a:p>
            <a:pPr marL="355600" marR="101854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sz="2800" dirty="0" err="1" smtClean="0">
                <a:latin typeface="Arial"/>
                <a:cs typeface="Arial"/>
              </a:rPr>
              <a:t>Pertanyaan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dirty="0" err="1" smtClean="0">
                <a:latin typeface="Arial"/>
                <a:cs typeface="Arial"/>
              </a:rPr>
              <a:t>besarnya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dirty="0" err="1" smtClean="0">
                <a:latin typeface="Arial"/>
                <a:cs typeface="Arial"/>
              </a:rPr>
              <a:t>adalah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dirty="0" err="1" smtClean="0">
                <a:latin typeface="Arial"/>
                <a:cs typeface="Arial"/>
              </a:rPr>
              <a:t>seberapa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dirty="0" err="1" smtClean="0">
                <a:latin typeface="Arial"/>
                <a:cs typeface="Arial"/>
              </a:rPr>
              <a:t>kecil</a:t>
            </a:r>
            <a:r>
              <a:rPr lang="en-US" sz="2800" dirty="0" smtClean="0">
                <a:latin typeface="Arial"/>
                <a:cs typeface="Arial"/>
              </a:rPr>
              <a:t> kernel </a:t>
            </a:r>
            <a:r>
              <a:rPr lang="en-US" sz="2800" dirty="0" err="1" smtClean="0">
                <a:latin typeface="Arial"/>
                <a:cs typeface="Arial"/>
              </a:rPr>
              <a:t>harus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dirty="0" err="1" smtClean="0">
                <a:latin typeface="Arial"/>
                <a:cs typeface="Arial"/>
              </a:rPr>
              <a:t>memenuhi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dirty="0" err="1" smtClean="0">
                <a:latin typeface="Arial"/>
                <a:cs typeface="Arial"/>
              </a:rPr>
              <a:t>syarat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dirty="0" err="1" smtClean="0">
                <a:latin typeface="Arial"/>
                <a:cs typeface="Arial"/>
              </a:rPr>
              <a:t>sebagai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dirty="0" err="1" smtClean="0">
                <a:latin typeface="Arial"/>
                <a:cs typeface="Arial"/>
              </a:rPr>
              <a:t>mikrokernel</a:t>
            </a:r>
            <a:endParaRPr lang="en-US" sz="2400" spc="-90" dirty="0" smtClean="0">
              <a:latin typeface="Arial"/>
              <a:cs typeface="Arial"/>
            </a:endParaRPr>
          </a:p>
          <a:p>
            <a:pPr marL="812800" marR="1018540" lvl="1" indent="-343535"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i="1" dirty="0" smtClean="0">
                <a:latin typeface="Arial"/>
                <a:cs typeface="Arial"/>
              </a:rPr>
              <a:t>Must </a:t>
            </a:r>
            <a:r>
              <a:rPr sz="2400" spc="-5" dirty="0">
                <a:latin typeface="Arial"/>
                <a:cs typeface="Arial"/>
              </a:rPr>
              <a:t>drivers be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user </a:t>
            </a:r>
            <a:r>
              <a:rPr sz="2400" dirty="0">
                <a:latin typeface="Arial"/>
                <a:cs typeface="Arial"/>
              </a:rPr>
              <a:t>space</a:t>
            </a:r>
            <a:r>
              <a:rPr sz="2400" dirty="0" smtClean="0">
                <a:latin typeface="Arial"/>
                <a:cs typeface="Arial"/>
              </a:rPr>
              <a:t>?</a:t>
            </a:r>
            <a:r>
              <a:rPr lang="en-US" sz="2400" dirty="0" smtClean="0">
                <a:latin typeface="Arial"/>
                <a:cs typeface="Arial"/>
              </a:rPr>
              <a:t>(Driver </a:t>
            </a:r>
            <a:r>
              <a:rPr lang="en-US" sz="2400" dirty="0" err="1" smtClean="0">
                <a:latin typeface="Arial"/>
                <a:cs typeface="Arial"/>
              </a:rPr>
              <a:t>harus</a:t>
            </a:r>
            <a:r>
              <a:rPr lang="en-US" sz="2400" dirty="0" smtClean="0">
                <a:latin typeface="Arial"/>
                <a:cs typeface="Arial"/>
              </a:rPr>
              <a:t> di </a:t>
            </a:r>
            <a:r>
              <a:rPr lang="en-US" sz="2400" dirty="0" err="1" smtClean="0">
                <a:latin typeface="Arial"/>
                <a:cs typeface="Arial"/>
              </a:rPr>
              <a:t>ruang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lang="en-US" sz="2400" dirty="0" err="1" smtClean="0">
                <a:latin typeface="Arial"/>
                <a:cs typeface="Arial"/>
              </a:rPr>
              <a:t>pengguna</a:t>
            </a:r>
            <a:r>
              <a:rPr lang="en-US" sz="2400" dirty="0" smtClean="0">
                <a:latin typeface="Arial"/>
                <a:cs typeface="Arial"/>
              </a:rPr>
              <a:t>?)</a:t>
            </a:r>
            <a:endParaRPr sz="2400" dirty="0">
              <a:latin typeface="Arial"/>
              <a:cs typeface="Arial"/>
            </a:endParaRPr>
          </a:p>
          <a:p>
            <a:pPr marL="355600" marR="488950" indent="-34353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467995" algn="l"/>
                <a:tab pos="468630" algn="l"/>
              </a:tabLst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teori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pendekatan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memberikan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tingkat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fleksibilitas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modularitas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3104" y="1978151"/>
            <a:ext cx="7694676" cy="46146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54080" y="940057"/>
            <a:ext cx="47529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Kernel</a:t>
            </a:r>
            <a:r>
              <a:rPr spc="-305" dirty="0"/>
              <a:t> </a:t>
            </a:r>
            <a:r>
              <a:rPr dirty="0"/>
              <a:t>Architecture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7366" y="940057"/>
            <a:ext cx="59213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Processes</a:t>
            </a:r>
            <a:r>
              <a:rPr spc="-40" dirty="0"/>
              <a:t> </a:t>
            </a:r>
            <a:r>
              <a:rPr spc="-5" dirty="0"/>
              <a:t>and</a:t>
            </a:r>
            <a:r>
              <a:rPr spc="-95" dirty="0"/>
              <a:t> </a:t>
            </a:r>
            <a:r>
              <a:rPr spc="-5" dirty="0"/>
              <a:t>Threads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7879080" cy="34605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Proses </a:t>
            </a:r>
            <a:r>
              <a:rPr lang="en-US" sz="3200" dirty="0" err="1"/>
              <a:t>adalah</a:t>
            </a:r>
            <a:r>
              <a:rPr lang="en-US" sz="3200" dirty="0"/>
              <a:t> program yang </a:t>
            </a:r>
            <a:r>
              <a:rPr lang="en-US" sz="3200" dirty="0" err="1"/>
              <a:t>sedang</a:t>
            </a:r>
            <a:r>
              <a:rPr lang="en-US" sz="3200" dirty="0"/>
              <a:t> </a:t>
            </a:r>
            <a:r>
              <a:rPr lang="en-US" sz="3200" dirty="0" err="1"/>
              <a:t>berjalan</a:t>
            </a:r>
            <a:r>
              <a:rPr lang="en-US" sz="3200" dirty="0"/>
              <a:t> di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 </a:t>
            </a:r>
            <a:r>
              <a:rPr lang="en-US" sz="3200" dirty="0" err="1"/>
              <a:t>operasi</a:t>
            </a:r>
            <a:r>
              <a:rPr lang="en-US" sz="3200" dirty="0"/>
              <a:t>. </a:t>
            </a:r>
            <a:r>
              <a:rPr lang="en-US" sz="3200" dirty="0" err="1"/>
              <a:t>Setiap</a:t>
            </a:r>
            <a:r>
              <a:rPr lang="en-US" sz="3200" dirty="0"/>
              <a:t> proses </a:t>
            </a:r>
            <a:r>
              <a:rPr lang="en-US" sz="3200" dirty="0" err="1"/>
              <a:t>memiliki</a:t>
            </a:r>
            <a:r>
              <a:rPr lang="en-US" sz="3200" dirty="0"/>
              <a:t> </a:t>
            </a:r>
            <a:r>
              <a:rPr lang="en-US" sz="3200" dirty="0" err="1"/>
              <a:t>ruang</a:t>
            </a:r>
            <a:r>
              <a:rPr lang="en-US" sz="3200" dirty="0"/>
              <a:t> </a:t>
            </a:r>
            <a:r>
              <a:rPr lang="en-US" sz="3200" dirty="0" err="1"/>
              <a:t>alamat</a:t>
            </a:r>
            <a:r>
              <a:rPr lang="en-US" sz="3200" dirty="0"/>
              <a:t> yang </a:t>
            </a:r>
            <a:r>
              <a:rPr lang="en-US" sz="3200" dirty="0" err="1"/>
              <a:t>unik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membutuhkan</a:t>
            </a:r>
            <a:r>
              <a:rPr lang="en-US" sz="3200" dirty="0"/>
              <a:t> </a:t>
            </a:r>
            <a:r>
              <a:rPr lang="en-US" sz="3200" dirty="0" err="1"/>
              <a:t>sumber</a:t>
            </a:r>
            <a:r>
              <a:rPr lang="en-US" sz="3200" dirty="0"/>
              <a:t> </a:t>
            </a:r>
            <a:r>
              <a:rPr lang="en-US" sz="3200" dirty="0" err="1"/>
              <a:t>daya</a:t>
            </a:r>
            <a:r>
              <a:rPr lang="en-US" sz="3200" dirty="0"/>
              <a:t> </a:t>
            </a:r>
            <a:r>
              <a:rPr lang="en-US" sz="3200" dirty="0" err="1"/>
              <a:t>seperti</a:t>
            </a:r>
            <a:r>
              <a:rPr lang="en-US" sz="3200" dirty="0"/>
              <a:t> CPU, </a:t>
            </a:r>
            <a:r>
              <a:rPr lang="en-US" sz="3200" dirty="0" err="1"/>
              <a:t>memori</a:t>
            </a:r>
            <a:r>
              <a:rPr lang="en-US" sz="3200" dirty="0"/>
              <a:t>,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masukan</a:t>
            </a:r>
            <a:r>
              <a:rPr lang="en-US" sz="3200" dirty="0"/>
              <a:t>/</a:t>
            </a:r>
            <a:r>
              <a:rPr lang="en-US" sz="3200" dirty="0" err="1"/>
              <a:t>keluaran</a:t>
            </a:r>
            <a:r>
              <a:rPr lang="en-US" sz="3200" dirty="0"/>
              <a:t>. 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Proses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menjalankan</a:t>
            </a:r>
            <a:r>
              <a:rPr lang="en-US" sz="3200" dirty="0"/>
              <a:t> </a:t>
            </a:r>
            <a:r>
              <a:rPr lang="en-US" sz="3200" dirty="0" err="1"/>
              <a:t>satu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lebih</a:t>
            </a:r>
            <a:r>
              <a:rPr lang="en-US" sz="3200" dirty="0"/>
              <a:t> thread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2799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7968" y="6019800"/>
            <a:ext cx="713231" cy="8382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7200" y="4326635"/>
            <a:ext cx="8458200" cy="2988945"/>
            <a:chOff x="457200" y="4326635"/>
            <a:chExt cx="8458200" cy="29889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6573011"/>
              <a:ext cx="1191768" cy="7421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26108" y="6577583"/>
              <a:ext cx="7289800" cy="228600"/>
            </a:xfrm>
            <a:custGeom>
              <a:avLst/>
              <a:gdLst/>
              <a:ahLst/>
              <a:cxnLst/>
              <a:rect l="l" t="t" r="r" b="b"/>
              <a:pathLst>
                <a:path w="7289800" h="228600">
                  <a:moveTo>
                    <a:pt x="4102607" y="67310"/>
                  </a:moveTo>
                  <a:lnTo>
                    <a:pt x="3976116" y="67310"/>
                  </a:lnTo>
                  <a:lnTo>
                    <a:pt x="3957828" y="68580"/>
                  </a:lnTo>
                  <a:lnTo>
                    <a:pt x="3915155" y="72390"/>
                  </a:lnTo>
                  <a:lnTo>
                    <a:pt x="3842004" y="76200"/>
                  </a:lnTo>
                  <a:lnTo>
                    <a:pt x="3628644" y="88900"/>
                  </a:lnTo>
                  <a:lnTo>
                    <a:pt x="3592068" y="92710"/>
                  </a:lnTo>
                  <a:lnTo>
                    <a:pt x="3575304" y="95250"/>
                  </a:lnTo>
                  <a:lnTo>
                    <a:pt x="3560064" y="96520"/>
                  </a:lnTo>
                  <a:lnTo>
                    <a:pt x="3496055" y="105410"/>
                  </a:lnTo>
                  <a:lnTo>
                    <a:pt x="3464052" y="111760"/>
                  </a:lnTo>
                  <a:lnTo>
                    <a:pt x="3448812" y="114300"/>
                  </a:lnTo>
                  <a:lnTo>
                    <a:pt x="3393948" y="124460"/>
                  </a:lnTo>
                  <a:lnTo>
                    <a:pt x="3331464" y="130810"/>
                  </a:lnTo>
                  <a:lnTo>
                    <a:pt x="3300983" y="132080"/>
                  </a:lnTo>
                  <a:lnTo>
                    <a:pt x="3270504" y="134620"/>
                  </a:lnTo>
                  <a:lnTo>
                    <a:pt x="3253740" y="134620"/>
                  </a:lnTo>
                  <a:lnTo>
                    <a:pt x="3235452" y="135890"/>
                  </a:lnTo>
                  <a:lnTo>
                    <a:pt x="3215640" y="135890"/>
                  </a:lnTo>
                  <a:lnTo>
                    <a:pt x="3194304" y="137160"/>
                  </a:lnTo>
                  <a:lnTo>
                    <a:pt x="3171444" y="139700"/>
                  </a:lnTo>
                  <a:lnTo>
                    <a:pt x="3150108" y="139700"/>
                  </a:lnTo>
                  <a:lnTo>
                    <a:pt x="3102864" y="142240"/>
                  </a:lnTo>
                  <a:lnTo>
                    <a:pt x="3055620" y="143510"/>
                  </a:lnTo>
                  <a:lnTo>
                    <a:pt x="2927604" y="152400"/>
                  </a:lnTo>
                  <a:lnTo>
                    <a:pt x="2827020" y="166370"/>
                  </a:lnTo>
                  <a:lnTo>
                    <a:pt x="2793492" y="172720"/>
                  </a:lnTo>
                  <a:lnTo>
                    <a:pt x="193548" y="181610"/>
                  </a:lnTo>
                  <a:lnTo>
                    <a:pt x="86868" y="181610"/>
                  </a:lnTo>
                  <a:lnTo>
                    <a:pt x="68580" y="185420"/>
                  </a:lnTo>
                  <a:lnTo>
                    <a:pt x="53340" y="187960"/>
                  </a:lnTo>
                  <a:lnTo>
                    <a:pt x="45719" y="190500"/>
                  </a:lnTo>
                  <a:lnTo>
                    <a:pt x="39624" y="195580"/>
                  </a:lnTo>
                  <a:lnTo>
                    <a:pt x="30480" y="200660"/>
                  </a:lnTo>
                  <a:lnTo>
                    <a:pt x="22860" y="207010"/>
                  </a:lnTo>
                  <a:lnTo>
                    <a:pt x="12192" y="212090"/>
                  </a:lnTo>
                  <a:lnTo>
                    <a:pt x="0" y="219710"/>
                  </a:lnTo>
                  <a:lnTo>
                    <a:pt x="6096" y="228600"/>
                  </a:lnTo>
                  <a:lnTo>
                    <a:pt x="18287" y="219710"/>
                  </a:lnTo>
                  <a:lnTo>
                    <a:pt x="36575" y="208280"/>
                  </a:lnTo>
                  <a:lnTo>
                    <a:pt x="44196" y="203200"/>
                  </a:lnTo>
                  <a:lnTo>
                    <a:pt x="50292" y="200660"/>
                  </a:lnTo>
                  <a:lnTo>
                    <a:pt x="57912" y="196850"/>
                  </a:lnTo>
                  <a:lnTo>
                    <a:pt x="70104" y="194310"/>
                  </a:lnTo>
                  <a:lnTo>
                    <a:pt x="79248" y="193040"/>
                  </a:lnTo>
                  <a:lnTo>
                    <a:pt x="88392" y="193040"/>
                  </a:lnTo>
                  <a:lnTo>
                    <a:pt x="99060" y="190500"/>
                  </a:lnTo>
                  <a:lnTo>
                    <a:pt x="193548" y="190500"/>
                  </a:lnTo>
                  <a:lnTo>
                    <a:pt x="2795016" y="181610"/>
                  </a:lnTo>
                  <a:lnTo>
                    <a:pt x="2828544" y="177800"/>
                  </a:lnTo>
                  <a:lnTo>
                    <a:pt x="2862072" y="171450"/>
                  </a:lnTo>
                  <a:lnTo>
                    <a:pt x="2894076" y="166370"/>
                  </a:lnTo>
                  <a:lnTo>
                    <a:pt x="2927604" y="162560"/>
                  </a:lnTo>
                  <a:lnTo>
                    <a:pt x="2967228" y="158750"/>
                  </a:lnTo>
                  <a:lnTo>
                    <a:pt x="3009900" y="156210"/>
                  </a:lnTo>
                  <a:lnTo>
                    <a:pt x="3055620" y="152400"/>
                  </a:lnTo>
                  <a:lnTo>
                    <a:pt x="3102864" y="151130"/>
                  </a:lnTo>
                  <a:lnTo>
                    <a:pt x="3150108" y="148590"/>
                  </a:lnTo>
                  <a:lnTo>
                    <a:pt x="3172968" y="148590"/>
                  </a:lnTo>
                  <a:lnTo>
                    <a:pt x="3194304" y="147320"/>
                  </a:lnTo>
                  <a:lnTo>
                    <a:pt x="3215640" y="147320"/>
                  </a:lnTo>
                  <a:lnTo>
                    <a:pt x="3235452" y="144780"/>
                  </a:lnTo>
                  <a:lnTo>
                    <a:pt x="3253740" y="143510"/>
                  </a:lnTo>
                  <a:lnTo>
                    <a:pt x="3270504" y="143510"/>
                  </a:lnTo>
                  <a:lnTo>
                    <a:pt x="3300983" y="142240"/>
                  </a:lnTo>
                  <a:lnTo>
                    <a:pt x="3393948" y="134620"/>
                  </a:lnTo>
                  <a:lnTo>
                    <a:pt x="3413759" y="130810"/>
                  </a:lnTo>
                  <a:lnTo>
                    <a:pt x="3450336" y="124460"/>
                  </a:lnTo>
                  <a:lnTo>
                    <a:pt x="3467100" y="120650"/>
                  </a:lnTo>
                  <a:lnTo>
                    <a:pt x="3497579" y="114300"/>
                  </a:lnTo>
                  <a:lnTo>
                    <a:pt x="3529583" y="110490"/>
                  </a:lnTo>
                  <a:lnTo>
                    <a:pt x="3560064" y="105410"/>
                  </a:lnTo>
                  <a:lnTo>
                    <a:pt x="3593592" y="102870"/>
                  </a:lnTo>
                  <a:lnTo>
                    <a:pt x="3611879" y="99060"/>
                  </a:lnTo>
                  <a:lnTo>
                    <a:pt x="3649979" y="96520"/>
                  </a:lnTo>
                  <a:lnTo>
                    <a:pt x="3671316" y="96520"/>
                  </a:lnTo>
                  <a:lnTo>
                    <a:pt x="3842004" y="86360"/>
                  </a:lnTo>
                  <a:lnTo>
                    <a:pt x="3869436" y="83820"/>
                  </a:lnTo>
                  <a:lnTo>
                    <a:pt x="3957828" y="78740"/>
                  </a:lnTo>
                  <a:lnTo>
                    <a:pt x="3976116" y="78740"/>
                  </a:lnTo>
                  <a:lnTo>
                    <a:pt x="3992879" y="76200"/>
                  </a:lnTo>
                  <a:lnTo>
                    <a:pt x="4021836" y="73660"/>
                  </a:lnTo>
                  <a:lnTo>
                    <a:pt x="4035552" y="73660"/>
                  </a:lnTo>
                  <a:lnTo>
                    <a:pt x="4047744" y="72390"/>
                  </a:lnTo>
                  <a:lnTo>
                    <a:pt x="4058412" y="72390"/>
                  </a:lnTo>
                  <a:lnTo>
                    <a:pt x="4067555" y="71120"/>
                  </a:lnTo>
                  <a:lnTo>
                    <a:pt x="4082796" y="71120"/>
                  </a:lnTo>
                  <a:lnTo>
                    <a:pt x="4088892" y="68580"/>
                  </a:lnTo>
                  <a:lnTo>
                    <a:pt x="4099559" y="68580"/>
                  </a:lnTo>
                  <a:lnTo>
                    <a:pt x="4102607" y="67310"/>
                  </a:lnTo>
                  <a:close/>
                </a:path>
                <a:path w="7289800" h="228600">
                  <a:moveTo>
                    <a:pt x="7272528" y="86360"/>
                  </a:moveTo>
                  <a:lnTo>
                    <a:pt x="7240524" y="86360"/>
                  </a:lnTo>
                  <a:lnTo>
                    <a:pt x="7246620" y="87630"/>
                  </a:lnTo>
                  <a:lnTo>
                    <a:pt x="7264908" y="87630"/>
                  </a:lnTo>
                  <a:lnTo>
                    <a:pt x="7272528" y="86360"/>
                  </a:lnTo>
                  <a:close/>
                </a:path>
                <a:path w="7289800" h="228600">
                  <a:moveTo>
                    <a:pt x="7243572" y="76200"/>
                  </a:moveTo>
                  <a:lnTo>
                    <a:pt x="7211568" y="76200"/>
                  </a:lnTo>
                  <a:lnTo>
                    <a:pt x="7219188" y="80010"/>
                  </a:lnTo>
                  <a:lnTo>
                    <a:pt x="7225284" y="81280"/>
                  </a:lnTo>
                  <a:lnTo>
                    <a:pt x="7234428" y="83820"/>
                  </a:lnTo>
                  <a:lnTo>
                    <a:pt x="7237476" y="86360"/>
                  </a:lnTo>
                  <a:lnTo>
                    <a:pt x="7289292" y="86360"/>
                  </a:lnTo>
                  <a:lnTo>
                    <a:pt x="7289292" y="78740"/>
                  </a:lnTo>
                  <a:lnTo>
                    <a:pt x="7248144" y="78740"/>
                  </a:lnTo>
                  <a:lnTo>
                    <a:pt x="7243572" y="76200"/>
                  </a:lnTo>
                  <a:close/>
                </a:path>
                <a:path w="7289800" h="228600">
                  <a:moveTo>
                    <a:pt x="7289292" y="76200"/>
                  </a:moveTo>
                  <a:lnTo>
                    <a:pt x="7260336" y="76200"/>
                  </a:lnTo>
                  <a:lnTo>
                    <a:pt x="7255764" y="78740"/>
                  </a:lnTo>
                  <a:lnTo>
                    <a:pt x="7289292" y="78740"/>
                  </a:lnTo>
                  <a:lnTo>
                    <a:pt x="7289292" y="76200"/>
                  </a:lnTo>
                  <a:close/>
                </a:path>
                <a:path w="7289800" h="228600">
                  <a:moveTo>
                    <a:pt x="7147560" y="64770"/>
                  </a:moveTo>
                  <a:lnTo>
                    <a:pt x="6862572" y="64770"/>
                  </a:lnTo>
                  <a:lnTo>
                    <a:pt x="6973824" y="68580"/>
                  </a:lnTo>
                  <a:lnTo>
                    <a:pt x="7011924" y="71120"/>
                  </a:lnTo>
                  <a:lnTo>
                    <a:pt x="7048500" y="72390"/>
                  </a:lnTo>
                  <a:lnTo>
                    <a:pt x="7083552" y="72390"/>
                  </a:lnTo>
                  <a:lnTo>
                    <a:pt x="7100316" y="73660"/>
                  </a:lnTo>
                  <a:lnTo>
                    <a:pt x="7132320" y="73660"/>
                  </a:lnTo>
                  <a:lnTo>
                    <a:pt x="7146036" y="74930"/>
                  </a:lnTo>
                  <a:lnTo>
                    <a:pt x="7185660" y="74930"/>
                  </a:lnTo>
                  <a:lnTo>
                    <a:pt x="7196328" y="76200"/>
                  </a:lnTo>
                  <a:lnTo>
                    <a:pt x="7240524" y="76200"/>
                  </a:lnTo>
                  <a:lnTo>
                    <a:pt x="7234428" y="73660"/>
                  </a:lnTo>
                  <a:lnTo>
                    <a:pt x="7222236" y="71120"/>
                  </a:lnTo>
                  <a:lnTo>
                    <a:pt x="7214616" y="67310"/>
                  </a:lnTo>
                  <a:lnTo>
                    <a:pt x="7205472" y="67310"/>
                  </a:lnTo>
                  <a:lnTo>
                    <a:pt x="7196328" y="66040"/>
                  </a:lnTo>
                  <a:lnTo>
                    <a:pt x="7161276" y="66040"/>
                  </a:lnTo>
                  <a:lnTo>
                    <a:pt x="7147560" y="64770"/>
                  </a:lnTo>
                  <a:close/>
                </a:path>
                <a:path w="7289800" h="228600">
                  <a:moveTo>
                    <a:pt x="4099559" y="58420"/>
                  </a:moveTo>
                  <a:lnTo>
                    <a:pt x="4098036" y="58420"/>
                  </a:lnTo>
                  <a:lnTo>
                    <a:pt x="4093464" y="59690"/>
                  </a:lnTo>
                  <a:lnTo>
                    <a:pt x="4081272" y="59690"/>
                  </a:lnTo>
                  <a:lnTo>
                    <a:pt x="4075176" y="60960"/>
                  </a:lnTo>
                  <a:lnTo>
                    <a:pt x="4066031" y="60960"/>
                  </a:lnTo>
                  <a:lnTo>
                    <a:pt x="4056888" y="63500"/>
                  </a:lnTo>
                  <a:lnTo>
                    <a:pt x="4046220" y="63500"/>
                  </a:lnTo>
                  <a:lnTo>
                    <a:pt x="4035552" y="64770"/>
                  </a:lnTo>
                  <a:lnTo>
                    <a:pt x="4021836" y="64770"/>
                  </a:lnTo>
                  <a:lnTo>
                    <a:pt x="3992879" y="67310"/>
                  </a:lnTo>
                  <a:lnTo>
                    <a:pt x="4101083" y="67310"/>
                  </a:lnTo>
                  <a:lnTo>
                    <a:pt x="4099559" y="66040"/>
                  </a:lnTo>
                  <a:lnTo>
                    <a:pt x="4099559" y="58420"/>
                  </a:lnTo>
                  <a:close/>
                </a:path>
                <a:path w="7289800" h="228600">
                  <a:moveTo>
                    <a:pt x="4104131" y="58420"/>
                  </a:moveTo>
                  <a:lnTo>
                    <a:pt x="4099559" y="58420"/>
                  </a:lnTo>
                  <a:lnTo>
                    <a:pt x="4099559" y="66040"/>
                  </a:lnTo>
                  <a:lnTo>
                    <a:pt x="4101083" y="67310"/>
                  </a:lnTo>
                  <a:lnTo>
                    <a:pt x="4105655" y="67310"/>
                  </a:lnTo>
                  <a:lnTo>
                    <a:pt x="4104131" y="58420"/>
                  </a:lnTo>
                  <a:close/>
                </a:path>
                <a:path w="7289800" h="228600">
                  <a:moveTo>
                    <a:pt x="4110228" y="58420"/>
                  </a:moveTo>
                  <a:lnTo>
                    <a:pt x="4104131" y="58420"/>
                  </a:lnTo>
                  <a:lnTo>
                    <a:pt x="4105655" y="67310"/>
                  </a:lnTo>
                  <a:lnTo>
                    <a:pt x="4113276" y="67310"/>
                  </a:lnTo>
                  <a:lnTo>
                    <a:pt x="4110228" y="58420"/>
                  </a:lnTo>
                  <a:close/>
                </a:path>
                <a:path w="7289800" h="228600">
                  <a:moveTo>
                    <a:pt x="4114800" y="57150"/>
                  </a:moveTo>
                  <a:lnTo>
                    <a:pt x="4111752" y="57150"/>
                  </a:lnTo>
                  <a:lnTo>
                    <a:pt x="4110228" y="58420"/>
                  </a:lnTo>
                  <a:lnTo>
                    <a:pt x="4113276" y="67310"/>
                  </a:lnTo>
                  <a:lnTo>
                    <a:pt x="4114800" y="67310"/>
                  </a:lnTo>
                  <a:lnTo>
                    <a:pt x="4114800" y="66040"/>
                  </a:lnTo>
                  <a:lnTo>
                    <a:pt x="4116324" y="66040"/>
                  </a:lnTo>
                  <a:lnTo>
                    <a:pt x="4117848" y="63500"/>
                  </a:lnTo>
                  <a:lnTo>
                    <a:pt x="4117848" y="60960"/>
                  </a:lnTo>
                  <a:lnTo>
                    <a:pt x="4116324" y="58420"/>
                  </a:lnTo>
                  <a:lnTo>
                    <a:pt x="4114800" y="57150"/>
                  </a:lnTo>
                  <a:close/>
                </a:path>
                <a:path w="7289800" h="228600">
                  <a:moveTo>
                    <a:pt x="4152900" y="66040"/>
                  </a:moveTo>
                  <a:lnTo>
                    <a:pt x="4114800" y="66040"/>
                  </a:lnTo>
                  <a:lnTo>
                    <a:pt x="4114800" y="67310"/>
                  </a:lnTo>
                  <a:lnTo>
                    <a:pt x="4145279" y="67310"/>
                  </a:lnTo>
                  <a:lnTo>
                    <a:pt x="4152900" y="66040"/>
                  </a:lnTo>
                  <a:close/>
                </a:path>
                <a:path w="7289800" h="228600">
                  <a:moveTo>
                    <a:pt x="5565648" y="0"/>
                  </a:moveTo>
                  <a:lnTo>
                    <a:pt x="4655820" y="30480"/>
                  </a:lnTo>
                  <a:lnTo>
                    <a:pt x="4588764" y="36830"/>
                  </a:lnTo>
                  <a:lnTo>
                    <a:pt x="4556759" y="38100"/>
                  </a:lnTo>
                  <a:lnTo>
                    <a:pt x="4469892" y="44450"/>
                  </a:lnTo>
                  <a:lnTo>
                    <a:pt x="4332732" y="50800"/>
                  </a:lnTo>
                  <a:lnTo>
                    <a:pt x="4308348" y="50800"/>
                  </a:lnTo>
                  <a:lnTo>
                    <a:pt x="4287012" y="52070"/>
                  </a:lnTo>
                  <a:lnTo>
                    <a:pt x="4265676" y="52070"/>
                  </a:lnTo>
                  <a:lnTo>
                    <a:pt x="4247388" y="54610"/>
                  </a:lnTo>
                  <a:lnTo>
                    <a:pt x="4230624" y="54610"/>
                  </a:lnTo>
                  <a:lnTo>
                    <a:pt x="4213859" y="55880"/>
                  </a:lnTo>
                  <a:lnTo>
                    <a:pt x="4186428" y="55880"/>
                  </a:lnTo>
                  <a:lnTo>
                    <a:pt x="4174236" y="57150"/>
                  </a:lnTo>
                  <a:lnTo>
                    <a:pt x="4143755" y="57150"/>
                  </a:lnTo>
                  <a:lnTo>
                    <a:pt x="4136136" y="58420"/>
                  </a:lnTo>
                  <a:lnTo>
                    <a:pt x="4116324" y="58420"/>
                  </a:lnTo>
                  <a:lnTo>
                    <a:pt x="4117848" y="60960"/>
                  </a:lnTo>
                  <a:lnTo>
                    <a:pt x="4117848" y="63500"/>
                  </a:lnTo>
                  <a:lnTo>
                    <a:pt x="4116324" y="66040"/>
                  </a:lnTo>
                  <a:lnTo>
                    <a:pt x="4186428" y="66040"/>
                  </a:lnTo>
                  <a:lnTo>
                    <a:pt x="4200144" y="64770"/>
                  </a:lnTo>
                  <a:lnTo>
                    <a:pt x="4230624" y="64770"/>
                  </a:lnTo>
                  <a:lnTo>
                    <a:pt x="4247388" y="63500"/>
                  </a:lnTo>
                  <a:lnTo>
                    <a:pt x="4267200" y="63500"/>
                  </a:lnTo>
                  <a:lnTo>
                    <a:pt x="4287012" y="60960"/>
                  </a:lnTo>
                  <a:lnTo>
                    <a:pt x="4308348" y="59690"/>
                  </a:lnTo>
                  <a:lnTo>
                    <a:pt x="4332732" y="59690"/>
                  </a:lnTo>
                  <a:lnTo>
                    <a:pt x="4384548" y="57150"/>
                  </a:lnTo>
                  <a:lnTo>
                    <a:pt x="4471416" y="54610"/>
                  </a:lnTo>
                  <a:lnTo>
                    <a:pt x="4689348" y="38100"/>
                  </a:lnTo>
                  <a:lnTo>
                    <a:pt x="5565648" y="10160"/>
                  </a:lnTo>
                  <a:lnTo>
                    <a:pt x="6490716" y="10160"/>
                  </a:lnTo>
                  <a:lnTo>
                    <a:pt x="5565648" y="0"/>
                  </a:lnTo>
                  <a:close/>
                </a:path>
                <a:path w="7289800" h="228600">
                  <a:moveTo>
                    <a:pt x="7100316" y="63500"/>
                  </a:moveTo>
                  <a:lnTo>
                    <a:pt x="6827520" y="63500"/>
                  </a:lnTo>
                  <a:lnTo>
                    <a:pt x="6845808" y="64770"/>
                  </a:lnTo>
                  <a:lnTo>
                    <a:pt x="7117080" y="64770"/>
                  </a:lnTo>
                  <a:lnTo>
                    <a:pt x="7100316" y="63500"/>
                  </a:lnTo>
                  <a:close/>
                </a:path>
                <a:path w="7289800" h="228600">
                  <a:moveTo>
                    <a:pt x="7048500" y="60960"/>
                  </a:moveTo>
                  <a:lnTo>
                    <a:pt x="6795516" y="60960"/>
                  </a:lnTo>
                  <a:lnTo>
                    <a:pt x="6810756" y="63500"/>
                  </a:lnTo>
                  <a:lnTo>
                    <a:pt x="7083552" y="63500"/>
                  </a:lnTo>
                  <a:lnTo>
                    <a:pt x="7048500" y="60960"/>
                  </a:lnTo>
                  <a:close/>
                </a:path>
                <a:path w="7289800" h="228600">
                  <a:moveTo>
                    <a:pt x="6862572" y="55880"/>
                  </a:moveTo>
                  <a:lnTo>
                    <a:pt x="6690360" y="55880"/>
                  </a:lnTo>
                  <a:lnTo>
                    <a:pt x="6699504" y="57150"/>
                  </a:lnTo>
                  <a:lnTo>
                    <a:pt x="6708648" y="57150"/>
                  </a:lnTo>
                  <a:lnTo>
                    <a:pt x="6717792" y="58420"/>
                  </a:lnTo>
                  <a:lnTo>
                    <a:pt x="6740652" y="58420"/>
                  </a:lnTo>
                  <a:lnTo>
                    <a:pt x="6752844" y="59690"/>
                  </a:lnTo>
                  <a:lnTo>
                    <a:pt x="6766560" y="59690"/>
                  </a:lnTo>
                  <a:lnTo>
                    <a:pt x="6780276" y="60960"/>
                  </a:lnTo>
                  <a:lnTo>
                    <a:pt x="7011924" y="60960"/>
                  </a:lnTo>
                  <a:lnTo>
                    <a:pt x="6862572" y="55880"/>
                  </a:lnTo>
                  <a:close/>
                </a:path>
                <a:path w="7289800" h="228600">
                  <a:moveTo>
                    <a:pt x="6829044" y="54610"/>
                  </a:moveTo>
                  <a:lnTo>
                    <a:pt x="6678168" y="54610"/>
                  </a:lnTo>
                  <a:lnTo>
                    <a:pt x="6684264" y="55880"/>
                  </a:lnTo>
                  <a:lnTo>
                    <a:pt x="6845808" y="55880"/>
                  </a:lnTo>
                  <a:lnTo>
                    <a:pt x="6829044" y="54610"/>
                  </a:lnTo>
                  <a:close/>
                </a:path>
                <a:path w="7289800" h="228600">
                  <a:moveTo>
                    <a:pt x="6795516" y="52070"/>
                  </a:moveTo>
                  <a:lnTo>
                    <a:pt x="6664452" y="52070"/>
                  </a:lnTo>
                  <a:lnTo>
                    <a:pt x="6667500" y="54610"/>
                  </a:lnTo>
                  <a:lnTo>
                    <a:pt x="6812280" y="54610"/>
                  </a:lnTo>
                  <a:lnTo>
                    <a:pt x="6795516" y="52070"/>
                  </a:lnTo>
                  <a:close/>
                </a:path>
                <a:path w="7289800" h="228600">
                  <a:moveTo>
                    <a:pt x="6656832" y="41910"/>
                  </a:moveTo>
                  <a:lnTo>
                    <a:pt x="6640068" y="41910"/>
                  </a:lnTo>
                  <a:lnTo>
                    <a:pt x="6641592" y="43180"/>
                  </a:lnTo>
                  <a:lnTo>
                    <a:pt x="6647688" y="45720"/>
                  </a:lnTo>
                  <a:lnTo>
                    <a:pt x="6650736" y="49530"/>
                  </a:lnTo>
                  <a:lnTo>
                    <a:pt x="6653784" y="50800"/>
                  </a:lnTo>
                  <a:lnTo>
                    <a:pt x="6658356" y="52070"/>
                  </a:lnTo>
                  <a:lnTo>
                    <a:pt x="6780276" y="52070"/>
                  </a:lnTo>
                  <a:lnTo>
                    <a:pt x="6766560" y="50800"/>
                  </a:lnTo>
                  <a:lnTo>
                    <a:pt x="6752844" y="50800"/>
                  </a:lnTo>
                  <a:lnTo>
                    <a:pt x="6740652" y="49530"/>
                  </a:lnTo>
                  <a:lnTo>
                    <a:pt x="6728460" y="49530"/>
                  </a:lnTo>
                  <a:lnTo>
                    <a:pt x="6719316" y="48260"/>
                  </a:lnTo>
                  <a:lnTo>
                    <a:pt x="6708648" y="48260"/>
                  </a:lnTo>
                  <a:lnTo>
                    <a:pt x="6699504" y="45720"/>
                  </a:lnTo>
                  <a:lnTo>
                    <a:pt x="6684264" y="45720"/>
                  </a:lnTo>
                  <a:lnTo>
                    <a:pt x="6679692" y="44450"/>
                  </a:lnTo>
                  <a:lnTo>
                    <a:pt x="6669024" y="44450"/>
                  </a:lnTo>
                  <a:lnTo>
                    <a:pt x="6665976" y="43180"/>
                  </a:lnTo>
                  <a:lnTo>
                    <a:pt x="6661404" y="43180"/>
                  </a:lnTo>
                  <a:lnTo>
                    <a:pt x="6656832" y="41910"/>
                  </a:lnTo>
                  <a:close/>
                </a:path>
                <a:path w="7289800" h="228600">
                  <a:moveTo>
                    <a:pt x="6490716" y="10160"/>
                  </a:moveTo>
                  <a:lnTo>
                    <a:pt x="5565648" y="10160"/>
                  </a:lnTo>
                  <a:lnTo>
                    <a:pt x="6489192" y="20320"/>
                  </a:lnTo>
                  <a:lnTo>
                    <a:pt x="6513576" y="20320"/>
                  </a:lnTo>
                  <a:lnTo>
                    <a:pt x="6560820" y="25400"/>
                  </a:lnTo>
                  <a:lnTo>
                    <a:pt x="6583680" y="29210"/>
                  </a:lnTo>
                  <a:lnTo>
                    <a:pt x="6594348" y="30480"/>
                  </a:lnTo>
                  <a:lnTo>
                    <a:pt x="6603492" y="33020"/>
                  </a:lnTo>
                  <a:lnTo>
                    <a:pt x="6618732" y="35560"/>
                  </a:lnTo>
                  <a:lnTo>
                    <a:pt x="6623304" y="36830"/>
                  </a:lnTo>
                  <a:lnTo>
                    <a:pt x="6629400" y="38100"/>
                  </a:lnTo>
                  <a:lnTo>
                    <a:pt x="6632448" y="40640"/>
                  </a:lnTo>
                  <a:lnTo>
                    <a:pt x="6637020" y="41910"/>
                  </a:lnTo>
                  <a:lnTo>
                    <a:pt x="6658356" y="41910"/>
                  </a:lnTo>
                  <a:lnTo>
                    <a:pt x="6656832" y="40640"/>
                  </a:lnTo>
                  <a:lnTo>
                    <a:pt x="6655308" y="40640"/>
                  </a:lnTo>
                  <a:lnTo>
                    <a:pt x="6649212" y="35560"/>
                  </a:lnTo>
                  <a:lnTo>
                    <a:pt x="6644640" y="34290"/>
                  </a:lnTo>
                  <a:lnTo>
                    <a:pt x="6643116" y="33020"/>
                  </a:lnTo>
                  <a:lnTo>
                    <a:pt x="6640068" y="33020"/>
                  </a:lnTo>
                  <a:lnTo>
                    <a:pt x="6626352" y="27940"/>
                  </a:lnTo>
                  <a:lnTo>
                    <a:pt x="6620256" y="26670"/>
                  </a:lnTo>
                  <a:lnTo>
                    <a:pt x="6605016" y="22860"/>
                  </a:lnTo>
                  <a:lnTo>
                    <a:pt x="6595872" y="21590"/>
                  </a:lnTo>
                  <a:lnTo>
                    <a:pt x="6585204" y="20320"/>
                  </a:lnTo>
                  <a:lnTo>
                    <a:pt x="6562344" y="16510"/>
                  </a:lnTo>
                  <a:lnTo>
                    <a:pt x="6537960" y="12700"/>
                  </a:lnTo>
                  <a:lnTo>
                    <a:pt x="6490716" y="10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8400" y="4326635"/>
              <a:ext cx="5541263" cy="298856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1620" marR="5080" indent="24828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Microkernel Design: </a:t>
            </a:r>
            <a:r>
              <a:rPr dirty="0"/>
              <a:t> Memory</a:t>
            </a:r>
            <a:r>
              <a:rPr spc="-95" dirty="0"/>
              <a:t> </a:t>
            </a:r>
            <a:r>
              <a:rPr dirty="0"/>
              <a:t>Management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93176" y="2078043"/>
            <a:ext cx="8058150" cy="1942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Low-level memory </a:t>
            </a:r>
            <a:r>
              <a:rPr sz="3200" spc="-10" dirty="0">
                <a:latin typeface="Arial"/>
                <a:cs typeface="Arial"/>
              </a:rPr>
              <a:t>management </a:t>
            </a:r>
            <a:r>
              <a:rPr sz="3200" dirty="0">
                <a:latin typeface="Arial"/>
                <a:cs typeface="Arial"/>
              </a:rPr>
              <a:t>- </a:t>
            </a:r>
            <a:r>
              <a:rPr sz="3200" spc="-5" dirty="0">
                <a:latin typeface="Arial"/>
                <a:cs typeface="Arial"/>
              </a:rPr>
              <a:t>Mapping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each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virtual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page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to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physical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page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frame</a:t>
            </a:r>
            <a:endParaRPr sz="3200">
              <a:latin typeface="Arial"/>
              <a:cs typeface="Arial"/>
            </a:endParaRPr>
          </a:p>
          <a:p>
            <a:pPr marL="756285" marR="682625" indent="-28702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"/>
                <a:cs typeface="Arial"/>
              </a:rPr>
              <a:t>– </a:t>
            </a:r>
            <a:r>
              <a:rPr sz="2800" dirty="0">
                <a:latin typeface="Arial"/>
                <a:cs typeface="Arial"/>
              </a:rPr>
              <a:t>Most </a:t>
            </a:r>
            <a:r>
              <a:rPr sz="2800" spc="-5" dirty="0">
                <a:latin typeface="Arial"/>
                <a:cs typeface="Arial"/>
              </a:rPr>
              <a:t>memory management </a:t>
            </a:r>
            <a:r>
              <a:rPr sz="2800" dirty="0">
                <a:latin typeface="Arial"/>
                <a:cs typeface="Arial"/>
              </a:rPr>
              <a:t>tasks occur </a:t>
            </a:r>
            <a:r>
              <a:rPr sz="2800" spc="-10" dirty="0">
                <a:latin typeface="Arial"/>
                <a:cs typeface="Arial"/>
              </a:rPr>
              <a:t>in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user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space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5523" y="604472"/>
            <a:ext cx="7144384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88390">
              <a:lnSpc>
                <a:spcPct val="100000"/>
              </a:lnSpc>
              <a:spcBef>
                <a:spcPts val="100"/>
              </a:spcBef>
            </a:pPr>
            <a:r>
              <a:rPr dirty="0"/>
              <a:t>Microkernel </a:t>
            </a:r>
            <a:r>
              <a:rPr spc="-5" dirty="0"/>
              <a:t>Design: </a:t>
            </a:r>
            <a:r>
              <a:rPr dirty="0"/>
              <a:t> Interprocess</a:t>
            </a:r>
            <a:r>
              <a:rPr spc="-50" dirty="0"/>
              <a:t> </a:t>
            </a:r>
            <a:r>
              <a:rPr spc="-5" dirty="0"/>
              <a:t>Communication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7795895" cy="4380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28955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Communication between processes or </a:t>
            </a:r>
            <a:r>
              <a:rPr sz="3200" spc="-88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threads in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5" dirty="0">
                <a:latin typeface="Arial"/>
                <a:cs typeface="Arial"/>
              </a:rPr>
              <a:t>microkernel </a:t>
            </a:r>
            <a:r>
              <a:rPr sz="3200" dirty="0">
                <a:latin typeface="Arial"/>
                <a:cs typeface="Arial"/>
              </a:rPr>
              <a:t>OS </a:t>
            </a:r>
            <a:r>
              <a:rPr sz="3200" spc="-5" dirty="0">
                <a:latin typeface="Arial"/>
                <a:cs typeface="Arial"/>
              </a:rPr>
              <a:t>is </a:t>
            </a:r>
            <a:r>
              <a:rPr sz="3200" dirty="0">
                <a:latin typeface="Arial"/>
                <a:cs typeface="Arial"/>
              </a:rPr>
              <a:t>via 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messages.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A</a:t>
            </a:r>
            <a:r>
              <a:rPr sz="3200" spc="-2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message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includes:</a:t>
            </a:r>
            <a:endParaRPr sz="3200">
              <a:latin typeface="Arial"/>
              <a:cs typeface="Arial"/>
            </a:endParaRPr>
          </a:p>
          <a:p>
            <a:pPr marL="756285" marR="694690" lvl="1" indent="-287020">
              <a:lnSpc>
                <a:spcPct val="100000"/>
              </a:lnSpc>
              <a:spcBef>
                <a:spcPts val="685"/>
              </a:spcBef>
              <a:buFont typeface="Arial"/>
              <a:buChar char="–"/>
              <a:tabLst>
                <a:tab pos="835025" algn="l"/>
                <a:tab pos="835660" algn="l"/>
              </a:tabLst>
            </a:pPr>
            <a:r>
              <a:rPr dirty="0"/>
              <a:t>	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-1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header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that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identifies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sending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and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receiving </a:t>
            </a:r>
            <a:r>
              <a:rPr sz="2800" spc="-5" dirty="0">
                <a:latin typeface="Arial"/>
                <a:cs typeface="Arial"/>
              </a:rPr>
              <a:t>process and</a:t>
            </a:r>
            <a:endParaRPr sz="28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70"/>
              </a:spcBef>
              <a:buFont typeface="Arial"/>
              <a:buChar char="–"/>
              <a:tabLst>
                <a:tab pos="835025" algn="l"/>
                <a:tab pos="835660" algn="l"/>
              </a:tabLst>
            </a:pPr>
            <a:r>
              <a:rPr dirty="0"/>
              <a:t>	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-1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body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that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contains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direct </a:t>
            </a:r>
            <a:r>
              <a:rPr sz="2800" spc="-5" dirty="0">
                <a:latin typeface="Arial"/>
                <a:cs typeface="Arial"/>
              </a:rPr>
              <a:t>data,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pointer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to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block of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data,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or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some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control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information </a:t>
            </a:r>
            <a:r>
              <a:rPr sz="2800" dirty="0">
                <a:latin typeface="Arial"/>
                <a:cs typeface="Arial"/>
              </a:rPr>
              <a:t> about</a:t>
            </a:r>
            <a:r>
              <a:rPr sz="2800" spc="-5" dirty="0">
                <a:latin typeface="Arial"/>
                <a:cs typeface="Arial"/>
              </a:rPr>
              <a:t> the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process.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1289" y="604472"/>
            <a:ext cx="7486015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Microkernal</a:t>
            </a:r>
            <a:r>
              <a:rPr spc="-65" dirty="0"/>
              <a:t> </a:t>
            </a:r>
            <a:r>
              <a:rPr spc="-5" dirty="0"/>
              <a:t>Design:</a:t>
            </a: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/>
              <a:t>I/O</a:t>
            </a:r>
            <a:r>
              <a:rPr spc="-10" dirty="0"/>
              <a:t>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5" dirty="0"/>
              <a:t>interrupt</a:t>
            </a:r>
            <a:r>
              <a:rPr spc="-15" dirty="0"/>
              <a:t> </a:t>
            </a:r>
            <a:r>
              <a:rPr dirty="0"/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8062595" cy="2856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Within</a:t>
            </a:r>
            <a:r>
              <a:rPr sz="3200" spc="6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5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microkernel</a:t>
            </a:r>
            <a:r>
              <a:rPr sz="3200" spc="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it</a:t>
            </a:r>
            <a:r>
              <a:rPr sz="3200" spc="7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is</a:t>
            </a:r>
            <a:r>
              <a:rPr sz="3200" spc="5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possible</a:t>
            </a:r>
            <a:r>
              <a:rPr sz="3200" spc="4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to 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handle </a:t>
            </a:r>
            <a:r>
              <a:rPr sz="3200" spc="-5" dirty="0">
                <a:latin typeface="Arial"/>
                <a:cs typeface="Arial"/>
              </a:rPr>
              <a:t>hardware interrupts as messages 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and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to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include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I/O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ports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address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spaces.</a:t>
            </a:r>
            <a:endParaRPr sz="3200">
              <a:latin typeface="Arial"/>
              <a:cs typeface="Arial"/>
            </a:endParaRPr>
          </a:p>
          <a:p>
            <a:pPr marL="756285" marR="267335" indent="-287020">
              <a:lnSpc>
                <a:spcPct val="100000"/>
              </a:lnSpc>
              <a:spcBef>
                <a:spcPts val="685"/>
              </a:spcBef>
            </a:pPr>
            <a:r>
              <a:rPr sz="2800" spc="-5" dirty="0">
                <a:latin typeface="Arial"/>
                <a:cs typeface="Arial"/>
              </a:rPr>
              <a:t>– a particular </a:t>
            </a:r>
            <a:r>
              <a:rPr sz="2800" dirty="0">
                <a:latin typeface="Arial"/>
                <a:cs typeface="Arial"/>
              </a:rPr>
              <a:t>user-level process </a:t>
            </a:r>
            <a:r>
              <a:rPr sz="2800" spc="-5" dirty="0">
                <a:latin typeface="Arial"/>
                <a:cs typeface="Arial"/>
              </a:rPr>
              <a:t>is </a:t>
            </a:r>
            <a:r>
              <a:rPr sz="2800" dirty="0">
                <a:latin typeface="Arial"/>
                <a:cs typeface="Arial"/>
              </a:rPr>
              <a:t>assigned </a:t>
            </a:r>
            <a:r>
              <a:rPr sz="2800" spc="-5" dirty="0">
                <a:latin typeface="Arial"/>
                <a:cs typeface="Arial"/>
              </a:rPr>
              <a:t>to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interrupt </a:t>
            </a:r>
            <a:r>
              <a:rPr sz="2800" spc="-5" dirty="0">
                <a:latin typeface="Arial"/>
                <a:cs typeface="Arial"/>
              </a:rPr>
              <a:t>and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</a:t>
            </a:r>
            <a:r>
              <a:rPr sz="2800" spc="-5" dirty="0">
                <a:latin typeface="Arial"/>
                <a:cs typeface="Arial"/>
              </a:rPr>
              <a:t> kernel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maintains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the 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mapping.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404" y="604472"/>
            <a:ext cx="6240780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52575">
              <a:lnSpc>
                <a:spcPct val="100000"/>
              </a:lnSpc>
              <a:spcBef>
                <a:spcPts val="100"/>
              </a:spcBef>
            </a:pPr>
            <a:r>
              <a:rPr dirty="0"/>
              <a:t>Benefits </a:t>
            </a:r>
            <a:r>
              <a:rPr spc="-5" dirty="0"/>
              <a:t>of </a:t>
            </a:r>
            <a:r>
              <a:rPr dirty="0"/>
              <a:t>a </a:t>
            </a:r>
            <a:r>
              <a:rPr spc="5" dirty="0"/>
              <a:t> </a:t>
            </a:r>
            <a:r>
              <a:rPr spc="-5" dirty="0"/>
              <a:t>Microkernel</a:t>
            </a:r>
            <a:r>
              <a:rPr spc="-30" dirty="0"/>
              <a:t> </a:t>
            </a:r>
            <a:r>
              <a:rPr spc="-5" dirty="0"/>
              <a:t>Organization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7900670" cy="4512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Uniform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interfaces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on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requests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made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by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process.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Extensibility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Flexibility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Portability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Reliability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Distributed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System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Support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Object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Oriented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Operating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Systems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3458" y="940057"/>
            <a:ext cx="24504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Roadmap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6596380" cy="4295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31115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Threads: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Resource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ownership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and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execution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Symmetric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multiprocessing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(SMP).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Microkernel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solidFill>
                  <a:srgbClr val="376092"/>
                </a:solidFill>
                <a:latin typeface="Arial"/>
                <a:cs typeface="Arial"/>
              </a:rPr>
              <a:t>Case</a:t>
            </a:r>
            <a:r>
              <a:rPr sz="3200" spc="-25" dirty="0">
                <a:solidFill>
                  <a:srgbClr val="376092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376092"/>
                </a:solidFill>
                <a:latin typeface="Arial"/>
                <a:cs typeface="Arial"/>
              </a:rPr>
              <a:t>Studies</a:t>
            </a:r>
            <a:r>
              <a:rPr sz="3200" spc="-20" dirty="0">
                <a:solidFill>
                  <a:srgbClr val="376092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376092"/>
                </a:solidFill>
                <a:latin typeface="Arial"/>
                <a:cs typeface="Arial"/>
              </a:rPr>
              <a:t>of</a:t>
            </a:r>
            <a:r>
              <a:rPr sz="3200" spc="-15" dirty="0">
                <a:solidFill>
                  <a:srgbClr val="376092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376092"/>
                </a:solidFill>
                <a:latin typeface="Arial"/>
                <a:cs typeface="Arial"/>
              </a:rPr>
              <a:t>threads</a:t>
            </a:r>
            <a:r>
              <a:rPr sz="3200" spc="-15" dirty="0">
                <a:solidFill>
                  <a:srgbClr val="376092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376092"/>
                </a:solidFill>
                <a:latin typeface="Arial"/>
                <a:cs typeface="Arial"/>
              </a:rPr>
              <a:t>and</a:t>
            </a:r>
            <a:r>
              <a:rPr sz="3200" spc="-25" dirty="0">
                <a:solidFill>
                  <a:srgbClr val="376092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376092"/>
                </a:solidFill>
                <a:latin typeface="Arial"/>
                <a:cs typeface="Arial"/>
              </a:rPr>
              <a:t>SMP:</a:t>
            </a:r>
            <a:endParaRPr sz="32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85"/>
              </a:spcBef>
              <a:buChar char="–"/>
              <a:tabLst>
                <a:tab pos="756920" algn="l"/>
              </a:tabLst>
            </a:pPr>
            <a:r>
              <a:rPr sz="2800" spc="-5" dirty="0">
                <a:solidFill>
                  <a:srgbClr val="376092"/>
                </a:solidFill>
                <a:latin typeface="Arial"/>
                <a:cs typeface="Arial"/>
              </a:rPr>
              <a:t>Windows</a:t>
            </a:r>
            <a:endParaRPr sz="28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solidFill>
                  <a:srgbClr val="376092"/>
                </a:solidFill>
                <a:latin typeface="Arial"/>
                <a:cs typeface="Arial"/>
              </a:rPr>
              <a:t>Solaris</a:t>
            </a:r>
            <a:endParaRPr sz="28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solidFill>
                  <a:srgbClr val="376092"/>
                </a:solidFill>
                <a:latin typeface="Arial"/>
                <a:cs typeface="Arial"/>
              </a:rPr>
              <a:t>Linux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4400956"/>
            <a:ext cx="687705" cy="342265"/>
          </a:xfrm>
          <a:custGeom>
            <a:avLst/>
            <a:gdLst/>
            <a:ahLst/>
            <a:cxnLst/>
            <a:rect l="l" t="t" r="r" b="b"/>
            <a:pathLst>
              <a:path w="687705" h="342264">
                <a:moveTo>
                  <a:pt x="687324" y="171043"/>
                </a:moveTo>
                <a:lnTo>
                  <a:pt x="402336" y="4927"/>
                </a:lnTo>
                <a:lnTo>
                  <a:pt x="388023" y="0"/>
                </a:lnTo>
                <a:lnTo>
                  <a:pt x="373570" y="927"/>
                </a:lnTo>
                <a:lnTo>
                  <a:pt x="360540" y="7289"/>
                </a:lnTo>
                <a:lnTo>
                  <a:pt x="350520" y="18643"/>
                </a:lnTo>
                <a:lnTo>
                  <a:pt x="345579" y="32956"/>
                </a:lnTo>
                <a:lnTo>
                  <a:pt x="346519" y="47409"/>
                </a:lnTo>
                <a:lnTo>
                  <a:pt x="352869" y="60439"/>
                </a:lnTo>
                <a:lnTo>
                  <a:pt x="364236" y="70459"/>
                </a:lnTo>
                <a:lnTo>
                  <a:pt x="469430" y="132600"/>
                </a:lnTo>
                <a:lnTo>
                  <a:pt x="1524" y="131419"/>
                </a:lnTo>
                <a:lnTo>
                  <a:pt x="0" y="207619"/>
                </a:lnTo>
                <a:lnTo>
                  <a:pt x="471043" y="208800"/>
                </a:lnTo>
                <a:lnTo>
                  <a:pt x="362712" y="271627"/>
                </a:lnTo>
                <a:lnTo>
                  <a:pt x="351345" y="281660"/>
                </a:lnTo>
                <a:lnTo>
                  <a:pt x="344995" y="294678"/>
                </a:lnTo>
                <a:lnTo>
                  <a:pt x="344055" y="309143"/>
                </a:lnTo>
                <a:lnTo>
                  <a:pt x="348996" y="323443"/>
                </a:lnTo>
                <a:lnTo>
                  <a:pt x="359016" y="334810"/>
                </a:lnTo>
                <a:lnTo>
                  <a:pt x="372046" y="341160"/>
                </a:lnTo>
                <a:lnTo>
                  <a:pt x="386499" y="342099"/>
                </a:lnTo>
                <a:lnTo>
                  <a:pt x="400812" y="337159"/>
                </a:lnTo>
                <a:lnTo>
                  <a:pt x="621601" y="209143"/>
                </a:lnTo>
                <a:lnTo>
                  <a:pt x="687324" y="171043"/>
                </a:lnTo>
                <a:close/>
              </a:path>
            </a:pathLst>
          </a:custGeom>
          <a:solidFill>
            <a:srgbClr val="4BACC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9103" y="604472"/>
            <a:ext cx="5240020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1394" marR="5080" indent="-98933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</a:t>
            </a:r>
            <a:r>
              <a:rPr spc="5" dirty="0"/>
              <a:t>i</a:t>
            </a:r>
            <a:r>
              <a:rPr spc="-85" dirty="0"/>
              <a:t>f</a:t>
            </a:r>
            <a:r>
              <a:rPr dirty="0"/>
              <a:t>ferent</a:t>
            </a:r>
            <a:r>
              <a:rPr spc="-245" dirty="0"/>
              <a:t> </a:t>
            </a:r>
            <a:r>
              <a:rPr dirty="0"/>
              <a:t>Approaches  to</a:t>
            </a:r>
            <a:r>
              <a:rPr spc="-10" dirty="0"/>
              <a:t> </a:t>
            </a:r>
            <a:r>
              <a:rPr dirty="0"/>
              <a:t>Processes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7856220" cy="4502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24206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latin typeface="Arial"/>
                <a:cs typeface="Arial"/>
              </a:rPr>
              <a:t>Differences </a:t>
            </a:r>
            <a:r>
              <a:rPr sz="3200" spc="-5" dirty="0">
                <a:latin typeface="Arial"/>
                <a:cs typeface="Arial"/>
              </a:rPr>
              <a:t>between </a:t>
            </a:r>
            <a:r>
              <a:rPr sz="3200" spc="-10" dirty="0">
                <a:latin typeface="Arial"/>
                <a:cs typeface="Arial"/>
              </a:rPr>
              <a:t>different </a:t>
            </a:r>
            <a:r>
              <a:rPr sz="3200" spc="-20" dirty="0">
                <a:latin typeface="Arial"/>
                <a:cs typeface="Arial"/>
              </a:rPr>
              <a:t>OS’s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support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of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processes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include</a:t>
            </a:r>
            <a:endParaRPr sz="32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800" spc="-10" dirty="0">
                <a:latin typeface="Arial"/>
                <a:cs typeface="Arial"/>
              </a:rPr>
              <a:t>How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processes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are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named</a:t>
            </a:r>
            <a:endParaRPr sz="28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Whether </a:t>
            </a:r>
            <a:r>
              <a:rPr sz="2800" dirty="0">
                <a:latin typeface="Arial"/>
                <a:cs typeface="Arial"/>
              </a:rPr>
              <a:t>threads</a:t>
            </a:r>
            <a:r>
              <a:rPr sz="2800" spc="-5" dirty="0">
                <a:latin typeface="Arial"/>
                <a:cs typeface="Arial"/>
              </a:rPr>
              <a:t> are</a:t>
            </a:r>
            <a:r>
              <a:rPr sz="2800" dirty="0">
                <a:latin typeface="Arial"/>
                <a:cs typeface="Arial"/>
              </a:rPr>
              <a:t> provided</a:t>
            </a:r>
            <a:endParaRPr sz="28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10" dirty="0">
                <a:latin typeface="Arial"/>
                <a:cs typeface="Arial"/>
              </a:rPr>
              <a:t>How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processes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are</a:t>
            </a:r>
            <a:r>
              <a:rPr sz="2800" dirty="0">
                <a:latin typeface="Arial"/>
                <a:cs typeface="Arial"/>
              </a:rPr>
              <a:t> represented</a:t>
            </a:r>
            <a:endParaRPr sz="28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10" dirty="0">
                <a:latin typeface="Arial"/>
                <a:cs typeface="Arial"/>
              </a:rPr>
              <a:t>How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process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resources </a:t>
            </a:r>
            <a:r>
              <a:rPr sz="2800" spc="-5" dirty="0">
                <a:latin typeface="Arial"/>
                <a:cs typeface="Arial"/>
              </a:rPr>
              <a:t>are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protected</a:t>
            </a:r>
            <a:endParaRPr sz="28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dirty="0">
                <a:latin typeface="Arial"/>
                <a:cs typeface="Arial"/>
              </a:rPr>
              <a:t>What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mechanisms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are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used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for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inter-process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communication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and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synchronization</a:t>
            </a:r>
            <a:endParaRPr sz="2800">
              <a:latin typeface="Arial"/>
              <a:cs typeface="Arial"/>
            </a:endParaRPr>
          </a:p>
          <a:p>
            <a:pPr marL="855344" lvl="1" indent="-386715">
              <a:lnSpc>
                <a:spcPct val="100000"/>
              </a:lnSpc>
              <a:spcBef>
                <a:spcPts val="675"/>
              </a:spcBef>
              <a:buChar char="–"/>
              <a:tabLst>
                <a:tab pos="855344" algn="l"/>
                <a:tab pos="855980" algn="l"/>
              </a:tabLst>
            </a:pPr>
            <a:r>
              <a:rPr sz="2800" spc="-10" dirty="0">
                <a:latin typeface="Arial"/>
                <a:cs typeface="Arial"/>
              </a:rPr>
              <a:t>How</a:t>
            </a:r>
            <a:r>
              <a:rPr sz="2800" dirty="0">
                <a:latin typeface="Arial"/>
                <a:cs typeface="Arial"/>
              </a:rPr>
              <a:t> processes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are</a:t>
            </a:r>
            <a:r>
              <a:rPr sz="2800" dirty="0">
                <a:latin typeface="Arial"/>
                <a:cs typeface="Arial"/>
              </a:rPr>
              <a:t> related</a:t>
            </a:r>
            <a:r>
              <a:rPr sz="2800" spc="-5" dirty="0">
                <a:latin typeface="Arial"/>
                <a:cs typeface="Arial"/>
              </a:rPr>
              <a:t> to</a:t>
            </a:r>
            <a:r>
              <a:rPr sz="2800" dirty="0">
                <a:latin typeface="Arial"/>
                <a:cs typeface="Arial"/>
              </a:rPr>
              <a:t> each </a:t>
            </a:r>
            <a:r>
              <a:rPr sz="2800" spc="-5" dirty="0">
                <a:latin typeface="Arial"/>
                <a:cs typeface="Arial"/>
              </a:rPr>
              <a:t>other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7474" y="940057"/>
            <a:ext cx="50628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Windows</a:t>
            </a:r>
            <a:r>
              <a:rPr spc="-60" dirty="0"/>
              <a:t> </a:t>
            </a:r>
            <a:r>
              <a:rPr dirty="0"/>
              <a:t>Processes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7995284" cy="3881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0955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Processes </a:t>
            </a:r>
            <a:r>
              <a:rPr sz="3200" spc="-5" dirty="0">
                <a:latin typeface="Arial"/>
                <a:cs typeface="Arial"/>
              </a:rPr>
              <a:t>and </a:t>
            </a:r>
            <a:r>
              <a:rPr sz="3200" dirty="0">
                <a:latin typeface="Arial"/>
                <a:cs typeface="Arial"/>
              </a:rPr>
              <a:t>services </a:t>
            </a:r>
            <a:r>
              <a:rPr sz="3200" spc="-5" dirty="0">
                <a:latin typeface="Arial"/>
                <a:cs typeface="Arial"/>
              </a:rPr>
              <a:t>provided by the 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Windows Kernel are relatively simple and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general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purpose</a:t>
            </a:r>
            <a:endParaRPr sz="32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8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Implemented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as objects</a:t>
            </a:r>
            <a:endParaRPr sz="2800">
              <a:latin typeface="Arial"/>
              <a:cs typeface="Arial"/>
            </a:endParaRPr>
          </a:p>
          <a:p>
            <a:pPr marL="756285" marR="499745" lvl="1" indent="-287020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An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executable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process may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contain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one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more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threads</a:t>
            </a:r>
            <a:endParaRPr sz="2800">
              <a:latin typeface="Arial"/>
              <a:cs typeface="Arial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Both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processes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and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thread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objects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have </a:t>
            </a:r>
            <a:r>
              <a:rPr sz="2800" spc="-5" dirty="0">
                <a:latin typeface="Arial"/>
                <a:cs typeface="Arial"/>
              </a:rPr>
              <a:t>built-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</a:t>
            </a:r>
            <a:r>
              <a:rPr sz="2800" dirty="0">
                <a:latin typeface="Arial"/>
                <a:cs typeface="Arial"/>
              </a:rPr>
              <a:t> synchronization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capabilities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0303" y="2010155"/>
            <a:ext cx="6867144" cy="53050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marR="5080" indent="29527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Relationship between </a:t>
            </a:r>
            <a:r>
              <a:rPr dirty="0"/>
              <a:t> Process</a:t>
            </a:r>
            <a:r>
              <a:rPr spc="-40" dirty="0"/>
              <a:t> </a:t>
            </a:r>
            <a:r>
              <a:rPr spc="-5" dirty="0"/>
              <a:t>and Resources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5351" y="1802892"/>
            <a:ext cx="4884420" cy="52974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09082" y="940057"/>
            <a:ext cx="62420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Windows</a:t>
            </a:r>
            <a:r>
              <a:rPr spc="-25" dirty="0"/>
              <a:t> </a:t>
            </a:r>
            <a:r>
              <a:rPr dirty="0"/>
              <a:t>Process</a:t>
            </a:r>
            <a:r>
              <a:rPr spc="-35" dirty="0"/>
              <a:t> </a:t>
            </a:r>
            <a:r>
              <a:rPr spc="-5" dirty="0"/>
              <a:t>Object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7227" y="1687067"/>
            <a:ext cx="3592068" cy="557479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38841" y="940057"/>
            <a:ext cx="59848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Windows</a:t>
            </a:r>
            <a:r>
              <a:rPr spc="-105" dirty="0"/>
              <a:t> </a:t>
            </a:r>
            <a:r>
              <a:rPr spc="-5" dirty="0"/>
              <a:t>Thread Object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7366" y="940057"/>
            <a:ext cx="59213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Processes</a:t>
            </a:r>
            <a:r>
              <a:rPr spc="-40" dirty="0"/>
              <a:t> </a:t>
            </a:r>
            <a:r>
              <a:rPr spc="-5" dirty="0"/>
              <a:t>and</a:t>
            </a:r>
            <a:r>
              <a:rPr spc="-95" dirty="0"/>
              <a:t> </a:t>
            </a:r>
            <a:r>
              <a:rPr spc="-5" dirty="0"/>
              <a:t>Threads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7879080" cy="2578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spcBef>
                <a:spcPts val="105"/>
              </a:spcBef>
              <a:buFontTx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The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unit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of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dispatching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lang="en-US" sz="3200" spc="-20" dirty="0" smtClean="0">
                <a:latin typeface="Arial"/>
                <a:cs typeface="Arial"/>
              </a:rPr>
              <a:t>:</a:t>
            </a:r>
            <a:r>
              <a:rPr sz="3200" dirty="0" smtClean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disebut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sebagai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sebuah</a:t>
            </a:r>
            <a:r>
              <a:rPr lang="en-US" sz="3200" dirty="0">
                <a:latin typeface="Arial"/>
                <a:cs typeface="Arial"/>
              </a:rPr>
              <a:t> thread </a:t>
            </a:r>
            <a:r>
              <a:rPr lang="en-US" sz="3200" dirty="0" err="1">
                <a:latin typeface="Arial"/>
                <a:cs typeface="Arial"/>
              </a:rPr>
              <a:t>atau</a:t>
            </a:r>
            <a:r>
              <a:rPr lang="en-US" sz="3200" dirty="0">
                <a:latin typeface="Arial"/>
                <a:cs typeface="Arial"/>
              </a:rPr>
              <a:t> proses </a:t>
            </a:r>
            <a:r>
              <a:rPr lang="en-US" sz="3200" dirty="0" err="1">
                <a:latin typeface="Arial"/>
                <a:cs typeface="Arial"/>
              </a:rPr>
              <a:t>ringan</a:t>
            </a:r>
            <a:r>
              <a:rPr lang="en-US" sz="3200" dirty="0">
                <a:latin typeface="Arial"/>
                <a:cs typeface="Arial"/>
              </a:rPr>
              <a:t>.</a:t>
            </a:r>
          </a:p>
          <a:p>
            <a:pPr marL="355600" marR="508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 smtClean="0">
                <a:latin typeface="Arial"/>
                <a:cs typeface="Arial"/>
              </a:rPr>
              <a:t>The</a:t>
            </a:r>
            <a:r>
              <a:rPr sz="3200" spc="-30" dirty="0" smtClean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unit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of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resource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ownership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lang="en-US" sz="3200" spc="-40" dirty="0" smtClean="0">
                <a:latin typeface="Arial"/>
                <a:cs typeface="Arial"/>
              </a:rPr>
              <a:t>(</a:t>
            </a:r>
            <a:r>
              <a:rPr lang="en-US" sz="3200" dirty="0">
                <a:latin typeface="Arial"/>
                <a:cs typeface="Arial"/>
              </a:rPr>
              <a:t>Unit </a:t>
            </a:r>
            <a:r>
              <a:rPr lang="en-US" sz="3200" dirty="0" err="1">
                <a:latin typeface="Arial"/>
                <a:cs typeface="Arial"/>
              </a:rPr>
              <a:t>kepemilikan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sumber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daya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spc="-40" dirty="0" smtClean="0">
                <a:latin typeface="Arial"/>
                <a:cs typeface="Arial"/>
              </a:rPr>
              <a:t>) </a:t>
            </a:r>
            <a:r>
              <a:rPr sz="3200" spc="-5" dirty="0" smtClean="0">
                <a:latin typeface="Arial"/>
                <a:cs typeface="Arial"/>
              </a:rPr>
              <a:t>is </a:t>
            </a:r>
            <a:r>
              <a:rPr sz="3200" spc="-5" dirty="0">
                <a:latin typeface="Arial"/>
                <a:cs typeface="Arial"/>
              </a:rPr>
              <a:t>referred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to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as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process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or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b="1" i="1" spc="-5" dirty="0">
                <a:latin typeface="Arial"/>
                <a:cs typeface="Arial"/>
              </a:rPr>
              <a:t>task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1096" y="1749551"/>
            <a:ext cx="7001256" cy="502158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59251" y="940057"/>
            <a:ext cx="35394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Thread</a:t>
            </a:r>
            <a:r>
              <a:rPr spc="-55" dirty="0"/>
              <a:t> </a:t>
            </a:r>
            <a:r>
              <a:rPr dirty="0"/>
              <a:t>States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6788" y="940057"/>
            <a:ext cx="57658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Windows</a:t>
            </a:r>
            <a:r>
              <a:rPr spc="-40" dirty="0"/>
              <a:t> </a:t>
            </a:r>
            <a:r>
              <a:rPr dirty="0"/>
              <a:t>SMP</a:t>
            </a:r>
            <a:r>
              <a:rPr spc="-114" dirty="0"/>
              <a:t> </a:t>
            </a:r>
            <a:r>
              <a:rPr dirty="0"/>
              <a:t>Support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275" y="1993888"/>
            <a:ext cx="7625715" cy="478409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42265" marR="1428115" indent="-342265" algn="r">
              <a:lnSpc>
                <a:spcPct val="100000"/>
              </a:lnSpc>
              <a:spcBef>
                <a:spcPts val="785"/>
              </a:spcBef>
              <a:buFont typeface="Arial"/>
              <a:buChar char="•"/>
              <a:tabLst>
                <a:tab pos="342265" algn="l"/>
                <a:tab pos="342900" algn="l"/>
              </a:tabLst>
            </a:pPr>
            <a:r>
              <a:rPr sz="2800" b="1" spc="-10" dirty="0">
                <a:latin typeface="Arial"/>
                <a:cs typeface="Arial"/>
              </a:rPr>
              <a:t>Threads</a:t>
            </a:r>
            <a:r>
              <a:rPr sz="2800" b="1" spc="3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can</a:t>
            </a:r>
            <a:r>
              <a:rPr sz="2800" b="1" spc="1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run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on</a:t>
            </a:r>
            <a:r>
              <a:rPr sz="2800" b="1" spc="1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any</a:t>
            </a:r>
            <a:r>
              <a:rPr sz="2800" b="1" spc="2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processor</a:t>
            </a:r>
            <a:endParaRPr sz="2800">
              <a:latin typeface="Arial"/>
              <a:cs typeface="Arial"/>
            </a:endParaRPr>
          </a:p>
          <a:p>
            <a:pPr marL="287020" marR="1409700" lvl="1" indent="-287020" algn="r">
              <a:lnSpc>
                <a:spcPct val="100000"/>
              </a:lnSpc>
              <a:spcBef>
                <a:spcPts val="590"/>
              </a:spcBef>
              <a:buFont typeface="Arial"/>
              <a:buChar char="–"/>
              <a:tabLst>
                <a:tab pos="287020" algn="l"/>
              </a:tabLst>
            </a:pPr>
            <a:r>
              <a:rPr sz="2400" b="1" spc="-5" dirty="0">
                <a:latin typeface="Arial"/>
                <a:cs typeface="Arial"/>
              </a:rPr>
              <a:t>But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an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application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can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restrict</a:t>
            </a:r>
            <a:r>
              <a:rPr sz="2400" b="1" dirty="0">
                <a:latin typeface="Arial"/>
                <a:cs typeface="Arial"/>
              </a:rPr>
              <a:t> affinity</a:t>
            </a:r>
            <a:endParaRPr sz="24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latin typeface="Arial"/>
                <a:cs typeface="Arial"/>
              </a:rPr>
              <a:t>Soft</a:t>
            </a:r>
            <a:r>
              <a:rPr sz="2800" b="1" spc="-12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Affinity</a:t>
            </a:r>
            <a:endParaRPr sz="2800">
              <a:latin typeface="Arial"/>
              <a:cs typeface="Arial"/>
            </a:endParaRPr>
          </a:p>
          <a:p>
            <a:pPr marL="755650" marR="5080" lvl="1" indent="-287020">
              <a:lnSpc>
                <a:spcPct val="100000"/>
              </a:lnSpc>
              <a:spcBef>
                <a:spcPts val="595"/>
              </a:spcBef>
              <a:buFont typeface="Arial"/>
              <a:buChar char="–"/>
              <a:tabLst>
                <a:tab pos="756285" algn="l"/>
              </a:tabLst>
            </a:pP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dispatcher</a:t>
            </a:r>
            <a:r>
              <a:rPr sz="2400" b="1" dirty="0">
                <a:latin typeface="Arial"/>
                <a:cs typeface="Arial"/>
              </a:rPr>
              <a:t> tries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to</a:t>
            </a:r>
            <a:r>
              <a:rPr sz="2400" b="1" spc="-5" dirty="0">
                <a:latin typeface="Arial"/>
                <a:cs typeface="Arial"/>
              </a:rPr>
              <a:t> assign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ready</a:t>
            </a:r>
            <a:r>
              <a:rPr sz="2400" b="1" dirty="0">
                <a:latin typeface="Arial"/>
                <a:cs typeface="Arial"/>
              </a:rPr>
              <a:t> thread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to </a:t>
            </a:r>
            <a:r>
              <a:rPr sz="2400" b="1" spc="-6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same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processor</a:t>
            </a:r>
            <a:r>
              <a:rPr sz="2400" b="1" spc="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it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last </a:t>
            </a:r>
            <a:r>
              <a:rPr sz="2400" b="1" spc="-5" dirty="0">
                <a:latin typeface="Arial"/>
                <a:cs typeface="Arial"/>
              </a:rPr>
              <a:t>ran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on.</a:t>
            </a:r>
            <a:endParaRPr sz="2400">
              <a:latin typeface="Arial"/>
              <a:cs typeface="Arial"/>
            </a:endParaRPr>
          </a:p>
          <a:p>
            <a:pPr marL="755650" marR="17780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285" algn="l"/>
              </a:tabLst>
            </a:pPr>
            <a:r>
              <a:rPr sz="2400" b="1" dirty="0">
                <a:latin typeface="Arial"/>
                <a:cs typeface="Arial"/>
              </a:rPr>
              <a:t>This helps </a:t>
            </a:r>
            <a:r>
              <a:rPr sz="2400" b="1" spc="-5" dirty="0">
                <a:latin typeface="Arial"/>
                <a:cs typeface="Arial"/>
              </a:rPr>
              <a:t>reuse </a:t>
            </a:r>
            <a:r>
              <a:rPr sz="2400" b="1" dirty="0">
                <a:latin typeface="Arial"/>
                <a:cs typeface="Arial"/>
              </a:rPr>
              <a:t>data </a:t>
            </a:r>
            <a:r>
              <a:rPr sz="2400" b="1" spc="-5" dirty="0">
                <a:latin typeface="Arial"/>
                <a:cs typeface="Arial"/>
              </a:rPr>
              <a:t>still </a:t>
            </a:r>
            <a:r>
              <a:rPr sz="2400" b="1" dirty="0">
                <a:latin typeface="Arial"/>
                <a:cs typeface="Arial"/>
              </a:rPr>
              <a:t>in that </a:t>
            </a:r>
            <a:r>
              <a:rPr sz="2400" b="1" spc="-5" dirty="0">
                <a:latin typeface="Arial"/>
                <a:cs typeface="Arial"/>
              </a:rPr>
              <a:t>processor’s 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memory caches </a:t>
            </a:r>
            <a:r>
              <a:rPr sz="2400" b="1" dirty="0">
                <a:latin typeface="Arial"/>
                <a:cs typeface="Arial"/>
              </a:rPr>
              <a:t>from the previous </a:t>
            </a:r>
            <a:r>
              <a:rPr sz="2400" b="1" spc="-5" dirty="0">
                <a:latin typeface="Arial"/>
                <a:cs typeface="Arial"/>
              </a:rPr>
              <a:t>execution </a:t>
            </a:r>
            <a:r>
              <a:rPr sz="2400" b="1" dirty="0">
                <a:latin typeface="Arial"/>
                <a:cs typeface="Arial"/>
              </a:rPr>
              <a:t>of </a:t>
            </a:r>
            <a:r>
              <a:rPr sz="2400" b="1" spc="-6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the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thread.</a:t>
            </a:r>
            <a:endParaRPr sz="2400">
              <a:latin typeface="Arial"/>
              <a:cs typeface="Arial"/>
            </a:endParaRPr>
          </a:p>
          <a:p>
            <a:pPr marL="354965" indent="-3429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latin typeface="Arial"/>
                <a:cs typeface="Arial"/>
              </a:rPr>
              <a:t>Hard</a:t>
            </a:r>
            <a:r>
              <a:rPr sz="2800" b="1" spc="-13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Affinity</a:t>
            </a:r>
            <a:endParaRPr sz="2800">
              <a:latin typeface="Arial"/>
              <a:cs typeface="Arial"/>
            </a:endParaRPr>
          </a:p>
          <a:p>
            <a:pPr marL="755650" marR="835660" lvl="1" indent="-287020">
              <a:lnSpc>
                <a:spcPct val="100000"/>
              </a:lnSpc>
              <a:spcBef>
                <a:spcPts val="590"/>
              </a:spcBef>
              <a:buFont typeface="Arial"/>
              <a:buChar char="–"/>
              <a:tabLst>
                <a:tab pos="756285" algn="l"/>
              </a:tabLst>
            </a:pPr>
            <a:r>
              <a:rPr sz="2400" b="1" spc="-5" dirty="0">
                <a:latin typeface="Arial"/>
                <a:cs typeface="Arial"/>
              </a:rPr>
              <a:t>An application restricts threads </a:t>
            </a:r>
            <a:r>
              <a:rPr sz="2400" b="1" dirty="0">
                <a:latin typeface="Arial"/>
                <a:cs typeface="Arial"/>
              </a:rPr>
              <a:t>to </a:t>
            </a:r>
            <a:r>
              <a:rPr sz="2400" b="1" spc="-5" dirty="0">
                <a:latin typeface="Arial"/>
                <a:cs typeface="Arial"/>
              </a:rPr>
              <a:t>certain </a:t>
            </a:r>
            <a:r>
              <a:rPr sz="2400" b="1" spc="-65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processor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9737" y="940057"/>
            <a:ext cx="1736089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Solaris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7452359" cy="2562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Solaris implements multilevel thread 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support designed </a:t>
            </a:r>
            <a:r>
              <a:rPr sz="3200" dirty="0">
                <a:latin typeface="Arial"/>
                <a:cs typeface="Arial"/>
              </a:rPr>
              <a:t>to </a:t>
            </a:r>
            <a:r>
              <a:rPr sz="3200" spc="-5" dirty="0">
                <a:latin typeface="Arial"/>
                <a:cs typeface="Arial"/>
              </a:rPr>
              <a:t>provide flexibility in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exploiting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processor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resources.</a:t>
            </a:r>
            <a:endParaRPr sz="3200">
              <a:latin typeface="Arial"/>
              <a:cs typeface="Arial"/>
            </a:endParaRPr>
          </a:p>
          <a:p>
            <a:pPr marL="355600" marR="5715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Processes </a:t>
            </a:r>
            <a:r>
              <a:rPr sz="3200" spc="-5" dirty="0">
                <a:latin typeface="Arial"/>
                <a:cs typeface="Arial"/>
              </a:rPr>
              <a:t>include the </a:t>
            </a:r>
            <a:r>
              <a:rPr sz="3200" spc="5" dirty="0">
                <a:latin typeface="Arial"/>
                <a:cs typeface="Arial"/>
              </a:rPr>
              <a:t>user’s </a:t>
            </a:r>
            <a:r>
              <a:rPr sz="3200" spc="-5" dirty="0">
                <a:latin typeface="Arial"/>
                <a:cs typeface="Arial"/>
              </a:rPr>
              <a:t>address </a:t>
            </a:r>
            <a:r>
              <a:rPr sz="3200" dirty="0">
                <a:latin typeface="Arial"/>
                <a:cs typeface="Arial"/>
              </a:rPr>
              <a:t> space,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stack,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and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process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control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block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1883" y="940057"/>
            <a:ext cx="39116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Solaris</a:t>
            </a:r>
            <a:r>
              <a:rPr spc="-85" dirty="0"/>
              <a:t> </a:t>
            </a:r>
            <a:r>
              <a:rPr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8037195" cy="4331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Solaris </a:t>
            </a:r>
            <a:r>
              <a:rPr sz="3200" dirty="0">
                <a:latin typeface="Arial"/>
                <a:cs typeface="Arial"/>
              </a:rPr>
              <a:t>makes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use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of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four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separate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thread- </a:t>
            </a:r>
            <a:r>
              <a:rPr sz="3200" spc="-869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related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concepts:</a:t>
            </a:r>
            <a:endParaRPr sz="3200">
              <a:latin typeface="Arial"/>
              <a:cs typeface="Arial"/>
            </a:endParaRPr>
          </a:p>
          <a:p>
            <a:pPr marL="756285" marR="317500" lvl="1" indent="-287020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Process: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includes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 </a:t>
            </a:r>
            <a:r>
              <a:rPr sz="2800" spc="5" dirty="0">
                <a:latin typeface="Arial"/>
                <a:cs typeface="Arial"/>
              </a:rPr>
              <a:t>user’s </a:t>
            </a:r>
            <a:r>
              <a:rPr sz="2800" spc="-5" dirty="0">
                <a:latin typeface="Arial"/>
                <a:cs typeface="Arial"/>
              </a:rPr>
              <a:t>address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space,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stack,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and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process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control</a:t>
            </a:r>
            <a:r>
              <a:rPr sz="2800" spc="-5" dirty="0">
                <a:latin typeface="Arial"/>
                <a:cs typeface="Arial"/>
              </a:rPr>
              <a:t> block.</a:t>
            </a:r>
            <a:endParaRPr sz="2800">
              <a:latin typeface="Arial"/>
              <a:cs typeface="Arial"/>
            </a:endParaRPr>
          </a:p>
          <a:p>
            <a:pPr marL="756285" marR="815975" lvl="1" indent="-287020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User-level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threads: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user-created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unit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execution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within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process.</a:t>
            </a:r>
            <a:endParaRPr sz="2800">
              <a:latin typeface="Arial"/>
              <a:cs typeface="Arial"/>
            </a:endParaRPr>
          </a:p>
          <a:p>
            <a:pPr marL="756285" marR="440690" lvl="1" indent="-287020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Lightweight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processes: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mapping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between </a:t>
            </a:r>
            <a:r>
              <a:rPr sz="2800" spc="-76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ULTs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and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kernel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threads.</a:t>
            </a:r>
            <a:endParaRPr sz="28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Kernel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threads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 marR="5080" indent="27432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Relationship between </a:t>
            </a:r>
            <a:r>
              <a:rPr dirty="0"/>
              <a:t> Processes</a:t>
            </a:r>
            <a:r>
              <a:rPr spc="-40" dirty="0"/>
              <a:t> </a:t>
            </a:r>
            <a:r>
              <a:rPr spc="-5" dirty="0"/>
              <a:t>and</a:t>
            </a:r>
            <a:r>
              <a:rPr spc="-95" dirty="0"/>
              <a:t> </a:t>
            </a:r>
            <a:r>
              <a:rPr spc="-5" dirty="0"/>
              <a:t>Threads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7504" y="1944623"/>
            <a:ext cx="5873496" cy="491794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7968" y="6019800"/>
            <a:ext cx="713231" cy="8382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7200" y="2040635"/>
            <a:ext cx="8458200" cy="5274945"/>
            <a:chOff x="457200" y="2040635"/>
            <a:chExt cx="8458200" cy="52749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6573011"/>
              <a:ext cx="1191768" cy="7421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26108" y="6577583"/>
              <a:ext cx="7289800" cy="228600"/>
            </a:xfrm>
            <a:custGeom>
              <a:avLst/>
              <a:gdLst/>
              <a:ahLst/>
              <a:cxnLst/>
              <a:rect l="l" t="t" r="r" b="b"/>
              <a:pathLst>
                <a:path w="7289800" h="228600">
                  <a:moveTo>
                    <a:pt x="4102607" y="67310"/>
                  </a:moveTo>
                  <a:lnTo>
                    <a:pt x="3976116" y="67310"/>
                  </a:lnTo>
                  <a:lnTo>
                    <a:pt x="3957828" y="68580"/>
                  </a:lnTo>
                  <a:lnTo>
                    <a:pt x="3915155" y="72390"/>
                  </a:lnTo>
                  <a:lnTo>
                    <a:pt x="3842004" y="76200"/>
                  </a:lnTo>
                  <a:lnTo>
                    <a:pt x="3628644" y="88900"/>
                  </a:lnTo>
                  <a:lnTo>
                    <a:pt x="3592068" y="92710"/>
                  </a:lnTo>
                  <a:lnTo>
                    <a:pt x="3575304" y="95250"/>
                  </a:lnTo>
                  <a:lnTo>
                    <a:pt x="3560064" y="96520"/>
                  </a:lnTo>
                  <a:lnTo>
                    <a:pt x="3496055" y="105410"/>
                  </a:lnTo>
                  <a:lnTo>
                    <a:pt x="3464052" y="111760"/>
                  </a:lnTo>
                  <a:lnTo>
                    <a:pt x="3448812" y="114300"/>
                  </a:lnTo>
                  <a:lnTo>
                    <a:pt x="3393948" y="124460"/>
                  </a:lnTo>
                  <a:lnTo>
                    <a:pt x="3331464" y="130810"/>
                  </a:lnTo>
                  <a:lnTo>
                    <a:pt x="3300983" y="132080"/>
                  </a:lnTo>
                  <a:lnTo>
                    <a:pt x="3270504" y="134620"/>
                  </a:lnTo>
                  <a:lnTo>
                    <a:pt x="3253740" y="134620"/>
                  </a:lnTo>
                  <a:lnTo>
                    <a:pt x="3235452" y="135890"/>
                  </a:lnTo>
                  <a:lnTo>
                    <a:pt x="3215640" y="135890"/>
                  </a:lnTo>
                  <a:lnTo>
                    <a:pt x="3194304" y="137160"/>
                  </a:lnTo>
                  <a:lnTo>
                    <a:pt x="3171444" y="139700"/>
                  </a:lnTo>
                  <a:lnTo>
                    <a:pt x="3150108" y="139700"/>
                  </a:lnTo>
                  <a:lnTo>
                    <a:pt x="3102864" y="142240"/>
                  </a:lnTo>
                  <a:lnTo>
                    <a:pt x="3055620" y="143510"/>
                  </a:lnTo>
                  <a:lnTo>
                    <a:pt x="2927604" y="152400"/>
                  </a:lnTo>
                  <a:lnTo>
                    <a:pt x="2827020" y="166370"/>
                  </a:lnTo>
                  <a:lnTo>
                    <a:pt x="2793492" y="172720"/>
                  </a:lnTo>
                  <a:lnTo>
                    <a:pt x="193548" y="181610"/>
                  </a:lnTo>
                  <a:lnTo>
                    <a:pt x="86868" y="181610"/>
                  </a:lnTo>
                  <a:lnTo>
                    <a:pt x="68580" y="185420"/>
                  </a:lnTo>
                  <a:lnTo>
                    <a:pt x="53340" y="187960"/>
                  </a:lnTo>
                  <a:lnTo>
                    <a:pt x="45719" y="190500"/>
                  </a:lnTo>
                  <a:lnTo>
                    <a:pt x="39624" y="195580"/>
                  </a:lnTo>
                  <a:lnTo>
                    <a:pt x="30480" y="200660"/>
                  </a:lnTo>
                  <a:lnTo>
                    <a:pt x="22860" y="207010"/>
                  </a:lnTo>
                  <a:lnTo>
                    <a:pt x="12192" y="212090"/>
                  </a:lnTo>
                  <a:lnTo>
                    <a:pt x="0" y="219710"/>
                  </a:lnTo>
                  <a:lnTo>
                    <a:pt x="6096" y="228600"/>
                  </a:lnTo>
                  <a:lnTo>
                    <a:pt x="18287" y="219710"/>
                  </a:lnTo>
                  <a:lnTo>
                    <a:pt x="36575" y="208280"/>
                  </a:lnTo>
                  <a:lnTo>
                    <a:pt x="44196" y="203200"/>
                  </a:lnTo>
                  <a:lnTo>
                    <a:pt x="50292" y="200660"/>
                  </a:lnTo>
                  <a:lnTo>
                    <a:pt x="57912" y="196850"/>
                  </a:lnTo>
                  <a:lnTo>
                    <a:pt x="70104" y="194310"/>
                  </a:lnTo>
                  <a:lnTo>
                    <a:pt x="79248" y="193040"/>
                  </a:lnTo>
                  <a:lnTo>
                    <a:pt x="88392" y="193040"/>
                  </a:lnTo>
                  <a:lnTo>
                    <a:pt x="99060" y="190500"/>
                  </a:lnTo>
                  <a:lnTo>
                    <a:pt x="193548" y="190500"/>
                  </a:lnTo>
                  <a:lnTo>
                    <a:pt x="2795016" y="181610"/>
                  </a:lnTo>
                  <a:lnTo>
                    <a:pt x="2828544" y="177800"/>
                  </a:lnTo>
                  <a:lnTo>
                    <a:pt x="2862072" y="171450"/>
                  </a:lnTo>
                  <a:lnTo>
                    <a:pt x="2894076" y="166370"/>
                  </a:lnTo>
                  <a:lnTo>
                    <a:pt x="2927604" y="162560"/>
                  </a:lnTo>
                  <a:lnTo>
                    <a:pt x="2967228" y="158750"/>
                  </a:lnTo>
                  <a:lnTo>
                    <a:pt x="3009900" y="156210"/>
                  </a:lnTo>
                  <a:lnTo>
                    <a:pt x="3055620" y="152400"/>
                  </a:lnTo>
                  <a:lnTo>
                    <a:pt x="3102864" y="151130"/>
                  </a:lnTo>
                  <a:lnTo>
                    <a:pt x="3150108" y="148590"/>
                  </a:lnTo>
                  <a:lnTo>
                    <a:pt x="3172968" y="148590"/>
                  </a:lnTo>
                  <a:lnTo>
                    <a:pt x="3194304" y="147320"/>
                  </a:lnTo>
                  <a:lnTo>
                    <a:pt x="3215640" y="147320"/>
                  </a:lnTo>
                  <a:lnTo>
                    <a:pt x="3235452" y="144780"/>
                  </a:lnTo>
                  <a:lnTo>
                    <a:pt x="3253740" y="143510"/>
                  </a:lnTo>
                  <a:lnTo>
                    <a:pt x="3270504" y="143510"/>
                  </a:lnTo>
                  <a:lnTo>
                    <a:pt x="3300983" y="142240"/>
                  </a:lnTo>
                  <a:lnTo>
                    <a:pt x="3393948" y="134620"/>
                  </a:lnTo>
                  <a:lnTo>
                    <a:pt x="3413759" y="130810"/>
                  </a:lnTo>
                  <a:lnTo>
                    <a:pt x="3450336" y="124460"/>
                  </a:lnTo>
                  <a:lnTo>
                    <a:pt x="3467100" y="120650"/>
                  </a:lnTo>
                  <a:lnTo>
                    <a:pt x="3497579" y="114300"/>
                  </a:lnTo>
                  <a:lnTo>
                    <a:pt x="3529583" y="110490"/>
                  </a:lnTo>
                  <a:lnTo>
                    <a:pt x="3560064" y="105410"/>
                  </a:lnTo>
                  <a:lnTo>
                    <a:pt x="3593592" y="102870"/>
                  </a:lnTo>
                  <a:lnTo>
                    <a:pt x="3611879" y="99060"/>
                  </a:lnTo>
                  <a:lnTo>
                    <a:pt x="3649979" y="96520"/>
                  </a:lnTo>
                  <a:lnTo>
                    <a:pt x="3671316" y="96520"/>
                  </a:lnTo>
                  <a:lnTo>
                    <a:pt x="3842004" y="86360"/>
                  </a:lnTo>
                  <a:lnTo>
                    <a:pt x="3869436" y="83820"/>
                  </a:lnTo>
                  <a:lnTo>
                    <a:pt x="3957828" y="78740"/>
                  </a:lnTo>
                  <a:lnTo>
                    <a:pt x="3976116" y="78740"/>
                  </a:lnTo>
                  <a:lnTo>
                    <a:pt x="3992879" y="76200"/>
                  </a:lnTo>
                  <a:lnTo>
                    <a:pt x="4021836" y="73660"/>
                  </a:lnTo>
                  <a:lnTo>
                    <a:pt x="4035552" y="73660"/>
                  </a:lnTo>
                  <a:lnTo>
                    <a:pt x="4047744" y="72390"/>
                  </a:lnTo>
                  <a:lnTo>
                    <a:pt x="4058412" y="72390"/>
                  </a:lnTo>
                  <a:lnTo>
                    <a:pt x="4067555" y="71120"/>
                  </a:lnTo>
                  <a:lnTo>
                    <a:pt x="4082796" y="71120"/>
                  </a:lnTo>
                  <a:lnTo>
                    <a:pt x="4088892" y="68580"/>
                  </a:lnTo>
                  <a:lnTo>
                    <a:pt x="4099559" y="68580"/>
                  </a:lnTo>
                  <a:lnTo>
                    <a:pt x="4102607" y="67310"/>
                  </a:lnTo>
                  <a:close/>
                </a:path>
                <a:path w="7289800" h="228600">
                  <a:moveTo>
                    <a:pt x="7272528" y="86360"/>
                  </a:moveTo>
                  <a:lnTo>
                    <a:pt x="7240524" y="86360"/>
                  </a:lnTo>
                  <a:lnTo>
                    <a:pt x="7246620" y="87630"/>
                  </a:lnTo>
                  <a:lnTo>
                    <a:pt x="7264908" y="87630"/>
                  </a:lnTo>
                  <a:lnTo>
                    <a:pt x="7272528" y="86360"/>
                  </a:lnTo>
                  <a:close/>
                </a:path>
                <a:path w="7289800" h="228600">
                  <a:moveTo>
                    <a:pt x="7243572" y="76200"/>
                  </a:moveTo>
                  <a:lnTo>
                    <a:pt x="7211568" y="76200"/>
                  </a:lnTo>
                  <a:lnTo>
                    <a:pt x="7219188" y="80010"/>
                  </a:lnTo>
                  <a:lnTo>
                    <a:pt x="7225284" y="81280"/>
                  </a:lnTo>
                  <a:lnTo>
                    <a:pt x="7234428" y="83820"/>
                  </a:lnTo>
                  <a:lnTo>
                    <a:pt x="7237476" y="86360"/>
                  </a:lnTo>
                  <a:lnTo>
                    <a:pt x="7289292" y="86360"/>
                  </a:lnTo>
                  <a:lnTo>
                    <a:pt x="7289292" y="78740"/>
                  </a:lnTo>
                  <a:lnTo>
                    <a:pt x="7248144" y="78740"/>
                  </a:lnTo>
                  <a:lnTo>
                    <a:pt x="7243572" y="76200"/>
                  </a:lnTo>
                  <a:close/>
                </a:path>
                <a:path w="7289800" h="228600">
                  <a:moveTo>
                    <a:pt x="7289292" y="76200"/>
                  </a:moveTo>
                  <a:lnTo>
                    <a:pt x="7260336" y="76200"/>
                  </a:lnTo>
                  <a:lnTo>
                    <a:pt x="7255764" y="78740"/>
                  </a:lnTo>
                  <a:lnTo>
                    <a:pt x="7289292" y="78740"/>
                  </a:lnTo>
                  <a:lnTo>
                    <a:pt x="7289292" y="76200"/>
                  </a:lnTo>
                  <a:close/>
                </a:path>
                <a:path w="7289800" h="228600">
                  <a:moveTo>
                    <a:pt x="7147560" y="64770"/>
                  </a:moveTo>
                  <a:lnTo>
                    <a:pt x="6862572" y="64770"/>
                  </a:lnTo>
                  <a:lnTo>
                    <a:pt x="6973824" y="68580"/>
                  </a:lnTo>
                  <a:lnTo>
                    <a:pt x="7011924" y="71120"/>
                  </a:lnTo>
                  <a:lnTo>
                    <a:pt x="7048500" y="72390"/>
                  </a:lnTo>
                  <a:lnTo>
                    <a:pt x="7083552" y="72390"/>
                  </a:lnTo>
                  <a:lnTo>
                    <a:pt x="7100316" y="73660"/>
                  </a:lnTo>
                  <a:lnTo>
                    <a:pt x="7132320" y="73660"/>
                  </a:lnTo>
                  <a:lnTo>
                    <a:pt x="7146036" y="74930"/>
                  </a:lnTo>
                  <a:lnTo>
                    <a:pt x="7185660" y="74930"/>
                  </a:lnTo>
                  <a:lnTo>
                    <a:pt x="7196328" y="76200"/>
                  </a:lnTo>
                  <a:lnTo>
                    <a:pt x="7240524" y="76200"/>
                  </a:lnTo>
                  <a:lnTo>
                    <a:pt x="7234428" y="73660"/>
                  </a:lnTo>
                  <a:lnTo>
                    <a:pt x="7222236" y="71120"/>
                  </a:lnTo>
                  <a:lnTo>
                    <a:pt x="7214616" y="67310"/>
                  </a:lnTo>
                  <a:lnTo>
                    <a:pt x="7205472" y="67310"/>
                  </a:lnTo>
                  <a:lnTo>
                    <a:pt x="7196328" y="66040"/>
                  </a:lnTo>
                  <a:lnTo>
                    <a:pt x="7161276" y="66040"/>
                  </a:lnTo>
                  <a:lnTo>
                    <a:pt x="7147560" y="64770"/>
                  </a:lnTo>
                  <a:close/>
                </a:path>
                <a:path w="7289800" h="228600">
                  <a:moveTo>
                    <a:pt x="4099559" y="58420"/>
                  </a:moveTo>
                  <a:lnTo>
                    <a:pt x="4098036" y="58420"/>
                  </a:lnTo>
                  <a:lnTo>
                    <a:pt x="4093464" y="59690"/>
                  </a:lnTo>
                  <a:lnTo>
                    <a:pt x="4081272" y="59690"/>
                  </a:lnTo>
                  <a:lnTo>
                    <a:pt x="4075176" y="60960"/>
                  </a:lnTo>
                  <a:lnTo>
                    <a:pt x="4066031" y="60960"/>
                  </a:lnTo>
                  <a:lnTo>
                    <a:pt x="4056888" y="63500"/>
                  </a:lnTo>
                  <a:lnTo>
                    <a:pt x="4046220" y="63500"/>
                  </a:lnTo>
                  <a:lnTo>
                    <a:pt x="4035552" y="64770"/>
                  </a:lnTo>
                  <a:lnTo>
                    <a:pt x="4021836" y="64770"/>
                  </a:lnTo>
                  <a:lnTo>
                    <a:pt x="3992879" y="67310"/>
                  </a:lnTo>
                  <a:lnTo>
                    <a:pt x="4101083" y="67310"/>
                  </a:lnTo>
                  <a:lnTo>
                    <a:pt x="4099559" y="66040"/>
                  </a:lnTo>
                  <a:lnTo>
                    <a:pt x="4099559" y="63500"/>
                  </a:lnTo>
                  <a:lnTo>
                    <a:pt x="4098036" y="60960"/>
                  </a:lnTo>
                  <a:lnTo>
                    <a:pt x="4099559" y="58420"/>
                  </a:lnTo>
                  <a:close/>
                </a:path>
                <a:path w="7289800" h="228600">
                  <a:moveTo>
                    <a:pt x="4104131" y="58420"/>
                  </a:moveTo>
                  <a:lnTo>
                    <a:pt x="4099559" y="58420"/>
                  </a:lnTo>
                  <a:lnTo>
                    <a:pt x="4098036" y="60960"/>
                  </a:lnTo>
                  <a:lnTo>
                    <a:pt x="4099559" y="63500"/>
                  </a:lnTo>
                  <a:lnTo>
                    <a:pt x="4099559" y="66040"/>
                  </a:lnTo>
                  <a:lnTo>
                    <a:pt x="4101083" y="67310"/>
                  </a:lnTo>
                  <a:lnTo>
                    <a:pt x="4105655" y="67310"/>
                  </a:lnTo>
                  <a:lnTo>
                    <a:pt x="4104131" y="58420"/>
                  </a:lnTo>
                  <a:close/>
                </a:path>
                <a:path w="7289800" h="228600">
                  <a:moveTo>
                    <a:pt x="4110228" y="58420"/>
                  </a:moveTo>
                  <a:lnTo>
                    <a:pt x="4104131" y="58420"/>
                  </a:lnTo>
                  <a:lnTo>
                    <a:pt x="4105655" y="67310"/>
                  </a:lnTo>
                  <a:lnTo>
                    <a:pt x="4113276" y="67310"/>
                  </a:lnTo>
                  <a:lnTo>
                    <a:pt x="4110228" y="58420"/>
                  </a:lnTo>
                  <a:close/>
                </a:path>
                <a:path w="7289800" h="228600">
                  <a:moveTo>
                    <a:pt x="4114800" y="57150"/>
                  </a:moveTo>
                  <a:lnTo>
                    <a:pt x="4111752" y="57150"/>
                  </a:lnTo>
                  <a:lnTo>
                    <a:pt x="4110228" y="58420"/>
                  </a:lnTo>
                  <a:lnTo>
                    <a:pt x="4113276" y="67310"/>
                  </a:lnTo>
                  <a:lnTo>
                    <a:pt x="4114800" y="67310"/>
                  </a:lnTo>
                  <a:lnTo>
                    <a:pt x="4114800" y="66040"/>
                  </a:lnTo>
                  <a:lnTo>
                    <a:pt x="4116324" y="66040"/>
                  </a:lnTo>
                  <a:lnTo>
                    <a:pt x="4117848" y="63500"/>
                  </a:lnTo>
                  <a:lnTo>
                    <a:pt x="4117848" y="60960"/>
                  </a:lnTo>
                  <a:lnTo>
                    <a:pt x="4116324" y="58420"/>
                  </a:lnTo>
                  <a:lnTo>
                    <a:pt x="4114800" y="57150"/>
                  </a:lnTo>
                  <a:close/>
                </a:path>
                <a:path w="7289800" h="228600">
                  <a:moveTo>
                    <a:pt x="4152900" y="66040"/>
                  </a:moveTo>
                  <a:lnTo>
                    <a:pt x="4114800" y="66040"/>
                  </a:lnTo>
                  <a:lnTo>
                    <a:pt x="4114800" y="67310"/>
                  </a:lnTo>
                  <a:lnTo>
                    <a:pt x="4145279" y="67310"/>
                  </a:lnTo>
                  <a:lnTo>
                    <a:pt x="4152900" y="66040"/>
                  </a:lnTo>
                  <a:close/>
                </a:path>
                <a:path w="7289800" h="228600">
                  <a:moveTo>
                    <a:pt x="5565648" y="0"/>
                  </a:moveTo>
                  <a:lnTo>
                    <a:pt x="4655820" y="30480"/>
                  </a:lnTo>
                  <a:lnTo>
                    <a:pt x="4588764" y="36830"/>
                  </a:lnTo>
                  <a:lnTo>
                    <a:pt x="4556759" y="38100"/>
                  </a:lnTo>
                  <a:lnTo>
                    <a:pt x="4469892" y="44450"/>
                  </a:lnTo>
                  <a:lnTo>
                    <a:pt x="4332732" y="50800"/>
                  </a:lnTo>
                  <a:lnTo>
                    <a:pt x="4308348" y="50800"/>
                  </a:lnTo>
                  <a:lnTo>
                    <a:pt x="4287012" y="52070"/>
                  </a:lnTo>
                  <a:lnTo>
                    <a:pt x="4265676" y="52070"/>
                  </a:lnTo>
                  <a:lnTo>
                    <a:pt x="4247388" y="54610"/>
                  </a:lnTo>
                  <a:lnTo>
                    <a:pt x="4230624" y="54610"/>
                  </a:lnTo>
                  <a:lnTo>
                    <a:pt x="4213859" y="55880"/>
                  </a:lnTo>
                  <a:lnTo>
                    <a:pt x="4186428" y="55880"/>
                  </a:lnTo>
                  <a:lnTo>
                    <a:pt x="4174236" y="57150"/>
                  </a:lnTo>
                  <a:lnTo>
                    <a:pt x="4143755" y="57150"/>
                  </a:lnTo>
                  <a:lnTo>
                    <a:pt x="4136136" y="58420"/>
                  </a:lnTo>
                  <a:lnTo>
                    <a:pt x="4116324" y="58420"/>
                  </a:lnTo>
                  <a:lnTo>
                    <a:pt x="4117848" y="60960"/>
                  </a:lnTo>
                  <a:lnTo>
                    <a:pt x="4117848" y="63500"/>
                  </a:lnTo>
                  <a:lnTo>
                    <a:pt x="4116324" y="66040"/>
                  </a:lnTo>
                  <a:lnTo>
                    <a:pt x="4186428" y="66040"/>
                  </a:lnTo>
                  <a:lnTo>
                    <a:pt x="4200144" y="64770"/>
                  </a:lnTo>
                  <a:lnTo>
                    <a:pt x="4230624" y="64770"/>
                  </a:lnTo>
                  <a:lnTo>
                    <a:pt x="4247388" y="63500"/>
                  </a:lnTo>
                  <a:lnTo>
                    <a:pt x="4267200" y="63500"/>
                  </a:lnTo>
                  <a:lnTo>
                    <a:pt x="4287012" y="60960"/>
                  </a:lnTo>
                  <a:lnTo>
                    <a:pt x="4308348" y="59690"/>
                  </a:lnTo>
                  <a:lnTo>
                    <a:pt x="4332732" y="59690"/>
                  </a:lnTo>
                  <a:lnTo>
                    <a:pt x="4384548" y="57150"/>
                  </a:lnTo>
                  <a:lnTo>
                    <a:pt x="4471416" y="54610"/>
                  </a:lnTo>
                  <a:lnTo>
                    <a:pt x="4689348" y="38100"/>
                  </a:lnTo>
                  <a:lnTo>
                    <a:pt x="5565648" y="10160"/>
                  </a:lnTo>
                  <a:lnTo>
                    <a:pt x="6489192" y="10160"/>
                  </a:lnTo>
                  <a:lnTo>
                    <a:pt x="5565648" y="0"/>
                  </a:lnTo>
                  <a:close/>
                </a:path>
                <a:path w="7289800" h="228600">
                  <a:moveTo>
                    <a:pt x="7100316" y="63500"/>
                  </a:moveTo>
                  <a:lnTo>
                    <a:pt x="6827520" y="63500"/>
                  </a:lnTo>
                  <a:lnTo>
                    <a:pt x="6845808" y="64770"/>
                  </a:lnTo>
                  <a:lnTo>
                    <a:pt x="7117080" y="64770"/>
                  </a:lnTo>
                  <a:lnTo>
                    <a:pt x="7100316" y="63500"/>
                  </a:lnTo>
                  <a:close/>
                </a:path>
                <a:path w="7289800" h="228600">
                  <a:moveTo>
                    <a:pt x="7048500" y="60960"/>
                  </a:moveTo>
                  <a:lnTo>
                    <a:pt x="6795516" y="60960"/>
                  </a:lnTo>
                  <a:lnTo>
                    <a:pt x="6810756" y="63500"/>
                  </a:lnTo>
                  <a:lnTo>
                    <a:pt x="7083552" y="63500"/>
                  </a:lnTo>
                  <a:lnTo>
                    <a:pt x="7048500" y="60960"/>
                  </a:lnTo>
                  <a:close/>
                </a:path>
                <a:path w="7289800" h="228600">
                  <a:moveTo>
                    <a:pt x="6862572" y="55880"/>
                  </a:moveTo>
                  <a:lnTo>
                    <a:pt x="6690360" y="55880"/>
                  </a:lnTo>
                  <a:lnTo>
                    <a:pt x="6699504" y="57150"/>
                  </a:lnTo>
                  <a:lnTo>
                    <a:pt x="6708648" y="57150"/>
                  </a:lnTo>
                  <a:lnTo>
                    <a:pt x="6717792" y="58420"/>
                  </a:lnTo>
                  <a:lnTo>
                    <a:pt x="6740652" y="58420"/>
                  </a:lnTo>
                  <a:lnTo>
                    <a:pt x="6752844" y="59690"/>
                  </a:lnTo>
                  <a:lnTo>
                    <a:pt x="6766560" y="59690"/>
                  </a:lnTo>
                  <a:lnTo>
                    <a:pt x="6780276" y="60960"/>
                  </a:lnTo>
                  <a:lnTo>
                    <a:pt x="7011924" y="60960"/>
                  </a:lnTo>
                  <a:lnTo>
                    <a:pt x="6862572" y="55880"/>
                  </a:lnTo>
                  <a:close/>
                </a:path>
                <a:path w="7289800" h="228600">
                  <a:moveTo>
                    <a:pt x="6829044" y="54610"/>
                  </a:moveTo>
                  <a:lnTo>
                    <a:pt x="6678168" y="54610"/>
                  </a:lnTo>
                  <a:lnTo>
                    <a:pt x="6684264" y="55880"/>
                  </a:lnTo>
                  <a:lnTo>
                    <a:pt x="6845808" y="55880"/>
                  </a:lnTo>
                  <a:lnTo>
                    <a:pt x="6829044" y="54610"/>
                  </a:lnTo>
                  <a:close/>
                </a:path>
                <a:path w="7289800" h="228600">
                  <a:moveTo>
                    <a:pt x="6795516" y="52070"/>
                  </a:moveTo>
                  <a:lnTo>
                    <a:pt x="6664452" y="52070"/>
                  </a:lnTo>
                  <a:lnTo>
                    <a:pt x="6667500" y="54610"/>
                  </a:lnTo>
                  <a:lnTo>
                    <a:pt x="6812280" y="54610"/>
                  </a:lnTo>
                  <a:lnTo>
                    <a:pt x="6795516" y="52070"/>
                  </a:lnTo>
                  <a:close/>
                </a:path>
                <a:path w="7289800" h="228600">
                  <a:moveTo>
                    <a:pt x="6656832" y="41910"/>
                  </a:moveTo>
                  <a:lnTo>
                    <a:pt x="6640068" y="41910"/>
                  </a:lnTo>
                  <a:lnTo>
                    <a:pt x="6641592" y="43180"/>
                  </a:lnTo>
                  <a:lnTo>
                    <a:pt x="6647688" y="45720"/>
                  </a:lnTo>
                  <a:lnTo>
                    <a:pt x="6650736" y="49530"/>
                  </a:lnTo>
                  <a:lnTo>
                    <a:pt x="6653784" y="50800"/>
                  </a:lnTo>
                  <a:lnTo>
                    <a:pt x="6658356" y="52070"/>
                  </a:lnTo>
                  <a:lnTo>
                    <a:pt x="6780276" y="52070"/>
                  </a:lnTo>
                  <a:lnTo>
                    <a:pt x="6766560" y="50800"/>
                  </a:lnTo>
                  <a:lnTo>
                    <a:pt x="6752844" y="50800"/>
                  </a:lnTo>
                  <a:lnTo>
                    <a:pt x="6740652" y="49530"/>
                  </a:lnTo>
                  <a:lnTo>
                    <a:pt x="6728460" y="49530"/>
                  </a:lnTo>
                  <a:lnTo>
                    <a:pt x="6719316" y="48260"/>
                  </a:lnTo>
                  <a:lnTo>
                    <a:pt x="6708648" y="48260"/>
                  </a:lnTo>
                  <a:lnTo>
                    <a:pt x="6699504" y="45720"/>
                  </a:lnTo>
                  <a:lnTo>
                    <a:pt x="6684264" y="45720"/>
                  </a:lnTo>
                  <a:lnTo>
                    <a:pt x="6678168" y="44450"/>
                  </a:lnTo>
                  <a:lnTo>
                    <a:pt x="6669024" y="44450"/>
                  </a:lnTo>
                  <a:lnTo>
                    <a:pt x="6665976" y="43180"/>
                  </a:lnTo>
                  <a:lnTo>
                    <a:pt x="6661404" y="43180"/>
                  </a:lnTo>
                  <a:lnTo>
                    <a:pt x="6656832" y="41910"/>
                  </a:lnTo>
                  <a:close/>
                </a:path>
                <a:path w="7289800" h="228600">
                  <a:moveTo>
                    <a:pt x="6489192" y="10160"/>
                  </a:moveTo>
                  <a:lnTo>
                    <a:pt x="5565648" y="10160"/>
                  </a:lnTo>
                  <a:lnTo>
                    <a:pt x="6489192" y="20320"/>
                  </a:lnTo>
                  <a:lnTo>
                    <a:pt x="6513576" y="20320"/>
                  </a:lnTo>
                  <a:lnTo>
                    <a:pt x="6560820" y="25400"/>
                  </a:lnTo>
                  <a:lnTo>
                    <a:pt x="6583680" y="29210"/>
                  </a:lnTo>
                  <a:lnTo>
                    <a:pt x="6594348" y="30480"/>
                  </a:lnTo>
                  <a:lnTo>
                    <a:pt x="6603492" y="33020"/>
                  </a:lnTo>
                  <a:lnTo>
                    <a:pt x="6618732" y="35560"/>
                  </a:lnTo>
                  <a:lnTo>
                    <a:pt x="6623304" y="36830"/>
                  </a:lnTo>
                  <a:lnTo>
                    <a:pt x="6629400" y="38100"/>
                  </a:lnTo>
                  <a:lnTo>
                    <a:pt x="6632448" y="40640"/>
                  </a:lnTo>
                  <a:lnTo>
                    <a:pt x="6637020" y="41910"/>
                  </a:lnTo>
                  <a:lnTo>
                    <a:pt x="6658356" y="41910"/>
                  </a:lnTo>
                  <a:lnTo>
                    <a:pt x="6656832" y="40640"/>
                  </a:lnTo>
                  <a:lnTo>
                    <a:pt x="6655308" y="40640"/>
                  </a:lnTo>
                  <a:lnTo>
                    <a:pt x="6649212" y="35560"/>
                  </a:lnTo>
                  <a:lnTo>
                    <a:pt x="6644640" y="34290"/>
                  </a:lnTo>
                  <a:lnTo>
                    <a:pt x="6643116" y="33020"/>
                  </a:lnTo>
                  <a:lnTo>
                    <a:pt x="6640068" y="33020"/>
                  </a:lnTo>
                  <a:lnTo>
                    <a:pt x="6626352" y="27940"/>
                  </a:lnTo>
                  <a:lnTo>
                    <a:pt x="6620256" y="26670"/>
                  </a:lnTo>
                  <a:lnTo>
                    <a:pt x="6605016" y="22860"/>
                  </a:lnTo>
                  <a:lnTo>
                    <a:pt x="6595872" y="21590"/>
                  </a:lnTo>
                  <a:lnTo>
                    <a:pt x="6585204" y="20320"/>
                  </a:lnTo>
                  <a:lnTo>
                    <a:pt x="6562344" y="16510"/>
                  </a:lnTo>
                  <a:lnTo>
                    <a:pt x="6537960" y="12700"/>
                  </a:lnTo>
                  <a:lnTo>
                    <a:pt x="6489192" y="10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2139" y="2040635"/>
              <a:ext cx="6880859" cy="52745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085844" y="4328159"/>
              <a:ext cx="1964689" cy="1609725"/>
            </a:xfrm>
            <a:custGeom>
              <a:avLst/>
              <a:gdLst/>
              <a:ahLst/>
              <a:cxnLst/>
              <a:rect l="l" t="t" r="r" b="b"/>
              <a:pathLst>
                <a:path w="1964689" h="1609725">
                  <a:moveTo>
                    <a:pt x="320039" y="0"/>
                  </a:moveTo>
                  <a:lnTo>
                    <a:pt x="0" y="473963"/>
                  </a:lnTo>
                  <a:lnTo>
                    <a:pt x="1330452" y="1373123"/>
                  </a:lnTo>
                  <a:lnTo>
                    <a:pt x="1170431" y="1609344"/>
                  </a:lnTo>
                  <a:lnTo>
                    <a:pt x="1964435" y="1456944"/>
                  </a:lnTo>
                  <a:lnTo>
                    <a:pt x="1810511" y="662939"/>
                  </a:lnTo>
                  <a:lnTo>
                    <a:pt x="1650491" y="900683"/>
                  </a:lnTo>
                  <a:lnTo>
                    <a:pt x="32003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69079" y="4309871"/>
              <a:ext cx="1995170" cy="1645920"/>
            </a:xfrm>
            <a:custGeom>
              <a:avLst/>
              <a:gdLst/>
              <a:ahLst/>
              <a:cxnLst/>
              <a:rect l="l" t="t" r="r" b="b"/>
              <a:pathLst>
                <a:path w="1995170" h="1645920">
                  <a:moveTo>
                    <a:pt x="1329035" y="1394931"/>
                  </a:moveTo>
                  <a:lnTo>
                    <a:pt x="1159764" y="1645920"/>
                  </a:lnTo>
                  <a:lnTo>
                    <a:pt x="1215440" y="1635252"/>
                  </a:lnTo>
                  <a:lnTo>
                    <a:pt x="1197864" y="1635252"/>
                  </a:lnTo>
                  <a:lnTo>
                    <a:pt x="1184148" y="1615439"/>
                  </a:lnTo>
                  <a:lnTo>
                    <a:pt x="1215388" y="1609443"/>
                  </a:lnTo>
                  <a:lnTo>
                    <a:pt x="1356190" y="1402079"/>
                  </a:lnTo>
                  <a:lnTo>
                    <a:pt x="1339596" y="1402079"/>
                  </a:lnTo>
                  <a:lnTo>
                    <a:pt x="1329035" y="1394931"/>
                  </a:lnTo>
                  <a:close/>
                </a:path>
                <a:path w="1995170" h="1645920">
                  <a:moveTo>
                    <a:pt x="1215388" y="1609443"/>
                  </a:moveTo>
                  <a:lnTo>
                    <a:pt x="1184148" y="1615439"/>
                  </a:lnTo>
                  <a:lnTo>
                    <a:pt x="1197864" y="1635252"/>
                  </a:lnTo>
                  <a:lnTo>
                    <a:pt x="1215388" y="1609443"/>
                  </a:lnTo>
                  <a:close/>
                </a:path>
                <a:path w="1995170" h="1645920">
                  <a:moveTo>
                    <a:pt x="1965041" y="1465556"/>
                  </a:moveTo>
                  <a:lnTo>
                    <a:pt x="1215388" y="1609443"/>
                  </a:lnTo>
                  <a:lnTo>
                    <a:pt x="1197864" y="1635252"/>
                  </a:lnTo>
                  <a:lnTo>
                    <a:pt x="1215440" y="1635252"/>
                  </a:lnTo>
                  <a:lnTo>
                    <a:pt x="1994916" y="1485900"/>
                  </a:lnTo>
                  <a:lnTo>
                    <a:pt x="1993458" y="1478279"/>
                  </a:lnTo>
                  <a:lnTo>
                    <a:pt x="1967484" y="1478279"/>
                  </a:lnTo>
                  <a:lnTo>
                    <a:pt x="1965041" y="1465556"/>
                  </a:lnTo>
                  <a:close/>
                </a:path>
                <a:path w="1995170" h="1645920">
                  <a:moveTo>
                    <a:pt x="1978152" y="1463039"/>
                  </a:moveTo>
                  <a:lnTo>
                    <a:pt x="1965041" y="1465556"/>
                  </a:lnTo>
                  <a:lnTo>
                    <a:pt x="1967484" y="1478279"/>
                  </a:lnTo>
                  <a:lnTo>
                    <a:pt x="1978152" y="1463039"/>
                  </a:lnTo>
                  <a:close/>
                </a:path>
                <a:path w="1995170" h="1645920">
                  <a:moveTo>
                    <a:pt x="1990543" y="1463039"/>
                  </a:moveTo>
                  <a:lnTo>
                    <a:pt x="1978152" y="1463039"/>
                  </a:lnTo>
                  <a:lnTo>
                    <a:pt x="1967484" y="1478279"/>
                  </a:lnTo>
                  <a:lnTo>
                    <a:pt x="1993458" y="1478279"/>
                  </a:lnTo>
                  <a:lnTo>
                    <a:pt x="1990543" y="1463039"/>
                  </a:lnTo>
                  <a:close/>
                </a:path>
                <a:path w="1995170" h="1645920">
                  <a:moveTo>
                    <a:pt x="1841599" y="684276"/>
                  </a:moveTo>
                  <a:lnTo>
                    <a:pt x="1815084" y="684276"/>
                  </a:lnTo>
                  <a:lnTo>
                    <a:pt x="1837944" y="688847"/>
                  </a:lnTo>
                  <a:lnTo>
                    <a:pt x="1820805" y="714087"/>
                  </a:lnTo>
                  <a:lnTo>
                    <a:pt x="1965041" y="1465556"/>
                  </a:lnTo>
                  <a:lnTo>
                    <a:pt x="1978152" y="1463039"/>
                  </a:lnTo>
                  <a:lnTo>
                    <a:pt x="1990543" y="1463039"/>
                  </a:lnTo>
                  <a:lnTo>
                    <a:pt x="1841599" y="684276"/>
                  </a:lnTo>
                  <a:close/>
                </a:path>
                <a:path w="1995170" h="1645920">
                  <a:moveTo>
                    <a:pt x="1336548" y="1383791"/>
                  </a:moveTo>
                  <a:lnTo>
                    <a:pt x="1329035" y="1394931"/>
                  </a:lnTo>
                  <a:lnTo>
                    <a:pt x="1339596" y="1402079"/>
                  </a:lnTo>
                  <a:lnTo>
                    <a:pt x="1336548" y="1383791"/>
                  </a:lnTo>
                  <a:close/>
                </a:path>
                <a:path w="1995170" h="1645920">
                  <a:moveTo>
                    <a:pt x="1358742" y="1383791"/>
                  </a:moveTo>
                  <a:lnTo>
                    <a:pt x="1336548" y="1383791"/>
                  </a:lnTo>
                  <a:lnTo>
                    <a:pt x="1339596" y="1402079"/>
                  </a:lnTo>
                  <a:lnTo>
                    <a:pt x="1356190" y="1402079"/>
                  </a:lnTo>
                  <a:lnTo>
                    <a:pt x="1365504" y="1388364"/>
                  </a:lnTo>
                  <a:lnTo>
                    <a:pt x="1358742" y="1383791"/>
                  </a:lnTo>
                  <a:close/>
                </a:path>
                <a:path w="1995170" h="1645920">
                  <a:moveTo>
                    <a:pt x="333756" y="0"/>
                  </a:moveTo>
                  <a:lnTo>
                    <a:pt x="0" y="495300"/>
                  </a:lnTo>
                  <a:lnTo>
                    <a:pt x="1329035" y="1394931"/>
                  </a:lnTo>
                  <a:lnTo>
                    <a:pt x="1336548" y="1383791"/>
                  </a:lnTo>
                  <a:lnTo>
                    <a:pt x="1358742" y="1383791"/>
                  </a:lnTo>
                  <a:lnTo>
                    <a:pt x="49177" y="498347"/>
                  </a:lnTo>
                  <a:lnTo>
                    <a:pt x="27432" y="498347"/>
                  </a:lnTo>
                  <a:lnTo>
                    <a:pt x="24384" y="481583"/>
                  </a:lnTo>
                  <a:lnTo>
                    <a:pt x="38788" y="481583"/>
                  </a:lnTo>
                  <a:lnTo>
                    <a:pt x="340785" y="35777"/>
                  </a:lnTo>
                  <a:lnTo>
                    <a:pt x="330708" y="28955"/>
                  </a:lnTo>
                  <a:lnTo>
                    <a:pt x="347472" y="25907"/>
                  </a:lnTo>
                  <a:lnTo>
                    <a:pt x="372009" y="25907"/>
                  </a:lnTo>
                  <a:lnTo>
                    <a:pt x="333756" y="0"/>
                  </a:lnTo>
                  <a:close/>
                </a:path>
                <a:path w="1995170" h="1645920">
                  <a:moveTo>
                    <a:pt x="372009" y="25907"/>
                  </a:moveTo>
                  <a:lnTo>
                    <a:pt x="347472" y="25907"/>
                  </a:lnTo>
                  <a:lnTo>
                    <a:pt x="340785" y="35777"/>
                  </a:lnTo>
                  <a:lnTo>
                    <a:pt x="1670304" y="935735"/>
                  </a:lnTo>
                  <a:lnTo>
                    <a:pt x="1686861" y="911351"/>
                  </a:lnTo>
                  <a:lnTo>
                    <a:pt x="1656588" y="911351"/>
                  </a:lnTo>
                  <a:lnTo>
                    <a:pt x="1663775" y="900785"/>
                  </a:lnTo>
                  <a:lnTo>
                    <a:pt x="372009" y="25907"/>
                  </a:lnTo>
                  <a:close/>
                </a:path>
                <a:path w="1995170" h="1645920">
                  <a:moveTo>
                    <a:pt x="1663775" y="900785"/>
                  </a:moveTo>
                  <a:lnTo>
                    <a:pt x="1656588" y="911351"/>
                  </a:lnTo>
                  <a:lnTo>
                    <a:pt x="1674876" y="908303"/>
                  </a:lnTo>
                  <a:lnTo>
                    <a:pt x="1663775" y="900785"/>
                  </a:lnTo>
                  <a:close/>
                </a:path>
                <a:path w="1995170" h="1645920">
                  <a:moveTo>
                    <a:pt x="1834896" y="649223"/>
                  </a:moveTo>
                  <a:lnTo>
                    <a:pt x="1663775" y="900785"/>
                  </a:lnTo>
                  <a:lnTo>
                    <a:pt x="1674876" y="908303"/>
                  </a:lnTo>
                  <a:lnTo>
                    <a:pt x="1656588" y="911351"/>
                  </a:lnTo>
                  <a:lnTo>
                    <a:pt x="1686861" y="911351"/>
                  </a:lnTo>
                  <a:lnTo>
                    <a:pt x="1820805" y="714087"/>
                  </a:lnTo>
                  <a:lnTo>
                    <a:pt x="1815084" y="684276"/>
                  </a:lnTo>
                  <a:lnTo>
                    <a:pt x="1841599" y="684276"/>
                  </a:lnTo>
                  <a:lnTo>
                    <a:pt x="1834896" y="649223"/>
                  </a:lnTo>
                  <a:close/>
                </a:path>
                <a:path w="1995170" h="1645920">
                  <a:moveTo>
                    <a:pt x="1815084" y="684276"/>
                  </a:moveTo>
                  <a:lnTo>
                    <a:pt x="1820805" y="714087"/>
                  </a:lnTo>
                  <a:lnTo>
                    <a:pt x="1837944" y="688847"/>
                  </a:lnTo>
                  <a:lnTo>
                    <a:pt x="1815084" y="684276"/>
                  </a:lnTo>
                  <a:close/>
                </a:path>
                <a:path w="1995170" h="1645920">
                  <a:moveTo>
                    <a:pt x="24384" y="481583"/>
                  </a:moveTo>
                  <a:lnTo>
                    <a:pt x="27432" y="498347"/>
                  </a:lnTo>
                  <a:lnTo>
                    <a:pt x="34263" y="488263"/>
                  </a:lnTo>
                  <a:lnTo>
                    <a:pt x="24384" y="481583"/>
                  </a:lnTo>
                  <a:close/>
                </a:path>
                <a:path w="1995170" h="1645920">
                  <a:moveTo>
                    <a:pt x="34263" y="488263"/>
                  </a:moveTo>
                  <a:lnTo>
                    <a:pt x="27432" y="498347"/>
                  </a:lnTo>
                  <a:lnTo>
                    <a:pt x="49177" y="498347"/>
                  </a:lnTo>
                  <a:lnTo>
                    <a:pt x="34263" y="488263"/>
                  </a:lnTo>
                  <a:close/>
                </a:path>
                <a:path w="1995170" h="1645920">
                  <a:moveTo>
                    <a:pt x="38788" y="481583"/>
                  </a:moveTo>
                  <a:lnTo>
                    <a:pt x="24384" y="481583"/>
                  </a:lnTo>
                  <a:lnTo>
                    <a:pt x="34263" y="488263"/>
                  </a:lnTo>
                  <a:lnTo>
                    <a:pt x="38788" y="481583"/>
                  </a:lnTo>
                  <a:close/>
                </a:path>
                <a:path w="1995170" h="1645920">
                  <a:moveTo>
                    <a:pt x="347472" y="25907"/>
                  </a:moveTo>
                  <a:lnTo>
                    <a:pt x="330708" y="28955"/>
                  </a:lnTo>
                  <a:lnTo>
                    <a:pt x="340785" y="35777"/>
                  </a:lnTo>
                  <a:lnTo>
                    <a:pt x="347472" y="25907"/>
                  </a:lnTo>
                  <a:close/>
                </a:path>
              </a:pathLst>
            </a:custGeom>
            <a:solidFill>
              <a:srgbClr val="385D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71600" y="5181600"/>
              <a:ext cx="2362200" cy="1371600"/>
            </a:xfrm>
            <a:custGeom>
              <a:avLst/>
              <a:gdLst/>
              <a:ahLst/>
              <a:cxnLst/>
              <a:rect l="l" t="t" r="r" b="b"/>
              <a:pathLst>
                <a:path w="2362200" h="1371600">
                  <a:moveTo>
                    <a:pt x="23622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2362200" y="137160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9408" y="5169407"/>
              <a:ext cx="3510279" cy="1397635"/>
            </a:xfrm>
            <a:custGeom>
              <a:avLst/>
              <a:gdLst/>
              <a:ahLst/>
              <a:cxnLst/>
              <a:rect l="l" t="t" r="r" b="b"/>
              <a:pathLst>
                <a:path w="3510279" h="1397634">
                  <a:moveTo>
                    <a:pt x="2388108" y="6096"/>
                  </a:moveTo>
                  <a:lnTo>
                    <a:pt x="2382012" y="0"/>
                  </a:lnTo>
                  <a:lnTo>
                    <a:pt x="2362200" y="0"/>
                  </a:lnTo>
                  <a:lnTo>
                    <a:pt x="2362200" y="25908"/>
                  </a:lnTo>
                  <a:lnTo>
                    <a:pt x="2362200" y="1371612"/>
                  </a:lnTo>
                  <a:lnTo>
                    <a:pt x="25908" y="1371612"/>
                  </a:lnTo>
                  <a:lnTo>
                    <a:pt x="25908" y="25908"/>
                  </a:lnTo>
                  <a:lnTo>
                    <a:pt x="2362200" y="25908"/>
                  </a:lnTo>
                  <a:lnTo>
                    <a:pt x="2362200" y="0"/>
                  </a:lnTo>
                  <a:lnTo>
                    <a:pt x="6096" y="0"/>
                  </a:lnTo>
                  <a:lnTo>
                    <a:pt x="0" y="6096"/>
                  </a:lnTo>
                  <a:lnTo>
                    <a:pt x="0" y="1391412"/>
                  </a:lnTo>
                  <a:lnTo>
                    <a:pt x="6096" y="1397508"/>
                  </a:lnTo>
                  <a:lnTo>
                    <a:pt x="2382012" y="1397508"/>
                  </a:lnTo>
                  <a:lnTo>
                    <a:pt x="2388108" y="1391412"/>
                  </a:lnTo>
                  <a:lnTo>
                    <a:pt x="2388108" y="1383804"/>
                  </a:lnTo>
                  <a:lnTo>
                    <a:pt x="25908" y="1383792"/>
                  </a:lnTo>
                  <a:lnTo>
                    <a:pt x="2362200" y="1383792"/>
                  </a:lnTo>
                  <a:lnTo>
                    <a:pt x="2388108" y="1383804"/>
                  </a:lnTo>
                  <a:lnTo>
                    <a:pt x="2388108" y="1371612"/>
                  </a:lnTo>
                  <a:lnTo>
                    <a:pt x="2388108" y="25908"/>
                  </a:lnTo>
                  <a:lnTo>
                    <a:pt x="2388108" y="12192"/>
                  </a:lnTo>
                  <a:lnTo>
                    <a:pt x="2388108" y="6096"/>
                  </a:lnTo>
                  <a:close/>
                </a:path>
                <a:path w="3510279" h="1397634">
                  <a:moveTo>
                    <a:pt x="3509772" y="193548"/>
                  </a:moveTo>
                  <a:lnTo>
                    <a:pt x="3500628" y="170688"/>
                  </a:lnTo>
                  <a:lnTo>
                    <a:pt x="2432304" y="647700"/>
                  </a:lnTo>
                  <a:lnTo>
                    <a:pt x="2442972" y="670560"/>
                  </a:lnTo>
                  <a:lnTo>
                    <a:pt x="3509772" y="193548"/>
                  </a:lnTo>
                  <a:close/>
                </a:path>
              </a:pathLst>
            </a:custGeom>
            <a:solidFill>
              <a:srgbClr val="385D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168084" y="604472"/>
            <a:ext cx="3723004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53085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Traditional </a:t>
            </a:r>
            <a:r>
              <a:rPr spc="-15" dirty="0"/>
              <a:t> </a:t>
            </a:r>
            <a:r>
              <a:rPr spc="-5" dirty="0"/>
              <a:t>Unix</a:t>
            </a:r>
            <a:r>
              <a:rPr spc="-40" dirty="0"/>
              <a:t> </a:t>
            </a:r>
            <a:r>
              <a:rPr dirty="0"/>
              <a:t>vs</a:t>
            </a:r>
            <a:r>
              <a:rPr spc="-25" dirty="0"/>
              <a:t> </a:t>
            </a:r>
            <a:r>
              <a:rPr spc="-5" dirty="0"/>
              <a:t>Solaris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71600" y="5181600"/>
            <a:ext cx="2362200" cy="137160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01600" marR="93980" algn="ctr">
              <a:lnSpc>
                <a:spcPct val="100000"/>
              </a:lnSpc>
              <a:spcBef>
                <a:spcPts val="545"/>
              </a:spcBef>
              <a:tabLst>
                <a:tab pos="1949450" algn="l"/>
              </a:tabLst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Solaris replaces 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processor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state </a:t>
            </a:r>
            <a:r>
              <a:rPr sz="2000" spc="-5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block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list	of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LWPs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5082" y="940057"/>
            <a:ext cx="49466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LWP</a:t>
            </a:r>
            <a:r>
              <a:rPr spc="-114" dirty="0"/>
              <a:t> </a:t>
            </a:r>
            <a:r>
              <a:rPr spc="-5" dirty="0"/>
              <a:t>Data</a:t>
            </a:r>
            <a:r>
              <a:rPr spc="-30" dirty="0"/>
              <a:t> </a:t>
            </a:r>
            <a:r>
              <a:rPr dirty="0"/>
              <a:t>Structure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1980792"/>
            <a:ext cx="7947659" cy="4707890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An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LWP </a:t>
            </a:r>
            <a:r>
              <a:rPr sz="3200" spc="-5" dirty="0">
                <a:latin typeface="Arial"/>
                <a:cs typeface="Arial"/>
              </a:rPr>
              <a:t>identifier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The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priority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of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this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LWP</a:t>
            </a:r>
            <a:endParaRPr sz="3200">
              <a:latin typeface="Arial"/>
              <a:cs typeface="Arial"/>
            </a:endParaRPr>
          </a:p>
          <a:p>
            <a:pPr marL="445134" indent="-433070">
              <a:lnSpc>
                <a:spcPct val="100000"/>
              </a:lnSpc>
              <a:spcBef>
                <a:spcPts val="765"/>
              </a:spcBef>
              <a:buChar char="•"/>
              <a:tabLst>
                <a:tab pos="445134" algn="l"/>
                <a:tab pos="445770" algn="l"/>
              </a:tabLst>
            </a:pPr>
            <a:r>
              <a:rPr sz="3200" dirty="0">
                <a:latin typeface="Arial"/>
                <a:cs typeface="Arial"/>
              </a:rPr>
              <a:t>A</a:t>
            </a:r>
            <a:r>
              <a:rPr sz="3200" spc="-19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signal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mask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Saved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values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of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user-level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registers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The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kernel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stack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for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this </a:t>
            </a:r>
            <a:r>
              <a:rPr sz="3200" spc="-85" dirty="0">
                <a:latin typeface="Arial"/>
                <a:cs typeface="Arial"/>
              </a:rPr>
              <a:t>LWP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Resource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usage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and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profiling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data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Pointer </a:t>
            </a:r>
            <a:r>
              <a:rPr sz="3200" dirty="0">
                <a:latin typeface="Arial"/>
                <a:cs typeface="Arial"/>
              </a:rPr>
              <a:t>to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corresponding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kernel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thread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Pointer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to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process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structure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7504" y="1749551"/>
            <a:ext cx="6019800" cy="49347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32478" y="940057"/>
            <a:ext cx="53924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Solaris</a:t>
            </a:r>
            <a:r>
              <a:rPr spc="-130" dirty="0"/>
              <a:t> </a:t>
            </a:r>
            <a:r>
              <a:rPr spc="-5" dirty="0"/>
              <a:t>Thread</a:t>
            </a:r>
            <a:r>
              <a:rPr spc="-25" dirty="0"/>
              <a:t> </a:t>
            </a:r>
            <a:r>
              <a:rPr dirty="0"/>
              <a:t>States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7922" y="940057"/>
            <a:ext cx="29387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Linux</a:t>
            </a:r>
            <a:r>
              <a:rPr spc="-140" dirty="0"/>
              <a:t> </a:t>
            </a:r>
            <a:r>
              <a:rPr spc="-100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7906384" cy="4636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A</a:t>
            </a:r>
            <a:r>
              <a:rPr sz="3200" spc="-18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process,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or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task,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in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Linux </a:t>
            </a:r>
            <a:r>
              <a:rPr sz="3200" spc="-5" dirty="0">
                <a:latin typeface="Arial"/>
                <a:cs typeface="Arial"/>
              </a:rPr>
              <a:t>is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represented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by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task_struct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data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structure</a:t>
            </a:r>
            <a:endParaRPr sz="3200">
              <a:latin typeface="Arial"/>
              <a:cs typeface="Arial"/>
            </a:endParaRPr>
          </a:p>
          <a:p>
            <a:pPr marL="355600" marR="88900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This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contains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number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of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categories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including:</a:t>
            </a:r>
            <a:endParaRPr sz="32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State</a:t>
            </a:r>
            <a:endParaRPr sz="28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Scheduling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information</a:t>
            </a:r>
            <a:endParaRPr sz="28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Identifiers</a:t>
            </a:r>
            <a:endParaRPr sz="28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dirty="0">
                <a:latin typeface="Arial"/>
                <a:cs typeface="Arial"/>
              </a:rPr>
              <a:t>Interprocess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communication</a:t>
            </a:r>
            <a:endParaRPr sz="28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And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others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910" marR="5080" indent="214376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Linux </a:t>
            </a:r>
            <a:r>
              <a:rPr dirty="0"/>
              <a:t> Process/Thread</a:t>
            </a:r>
            <a:r>
              <a:rPr spc="-80" dirty="0"/>
              <a:t> </a:t>
            </a:r>
            <a:r>
              <a:rPr dirty="0"/>
              <a:t>Model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9551" y="1898904"/>
            <a:ext cx="6775704" cy="54162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7968" y="6019800"/>
            <a:ext cx="713231" cy="8382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7200" y="6573011"/>
            <a:ext cx="8458200" cy="742315"/>
            <a:chOff x="457200" y="6573011"/>
            <a:chExt cx="8458200" cy="7423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6573011"/>
              <a:ext cx="1191768" cy="7421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26108" y="6577583"/>
              <a:ext cx="7289800" cy="228600"/>
            </a:xfrm>
            <a:custGeom>
              <a:avLst/>
              <a:gdLst/>
              <a:ahLst/>
              <a:cxnLst/>
              <a:rect l="l" t="t" r="r" b="b"/>
              <a:pathLst>
                <a:path w="7289800" h="228600">
                  <a:moveTo>
                    <a:pt x="4102607" y="67310"/>
                  </a:moveTo>
                  <a:lnTo>
                    <a:pt x="3976116" y="67310"/>
                  </a:lnTo>
                  <a:lnTo>
                    <a:pt x="3957828" y="68580"/>
                  </a:lnTo>
                  <a:lnTo>
                    <a:pt x="3915155" y="72390"/>
                  </a:lnTo>
                  <a:lnTo>
                    <a:pt x="3842004" y="76200"/>
                  </a:lnTo>
                  <a:lnTo>
                    <a:pt x="3628644" y="88900"/>
                  </a:lnTo>
                  <a:lnTo>
                    <a:pt x="3592068" y="92710"/>
                  </a:lnTo>
                  <a:lnTo>
                    <a:pt x="3575304" y="95250"/>
                  </a:lnTo>
                  <a:lnTo>
                    <a:pt x="3560064" y="96520"/>
                  </a:lnTo>
                  <a:lnTo>
                    <a:pt x="3496055" y="105410"/>
                  </a:lnTo>
                  <a:lnTo>
                    <a:pt x="3464052" y="111760"/>
                  </a:lnTo>
                  <a:lnTo>
                    <a:pt x="3448812" y="114300"/>
                  </a:lnTo>
                  <a:lnTo>
                    <a:pt x="3393948" y="124460"/>
                  </a:lnTo>
                  <a:lnTo>
                    <a:pt x="3331464" y="130810"/>
                  </a:lnTo>
                  <a:lnTo>
                    <a:pt x="3300983" y="132080"/>
                  </a:lnTo>
                  <a:lnTo>
                    <a:pt x="3270504" y="134620"/>
                  </a:lnTo>
                  <a:lnTo>
                    <a:pt x="3253740" y="134620"/>
                  </a:lnTo>
                  <a:lnTo>
                    <a:pt x="3235452" y="135890"/>
                  </a:lnTo>
                  <a:lnTo>
                    <a:pt x="3215640" y="135890"/>
                  </a:lnTo>
                  <a:lnTo>
                    <a:pt x="3194304" y="137160"/>
                  </a:lnTo>
                  <a:lnTo>
                    <a:pt x="3171444" y="139700"/>
                  </a:lnTo>
                  <a:lnTo>
                    <a:pt x="3150108" y="139700"/>
                  </a:lnTo>
                  <a:lnTo>
                    <a:pt x="3102864" y="142240"/>
                  </a:lnTo>
                  <a:lnTo>
                    <a:pt x="3055620" y="143510"/>
                  </a:lnTo>
                  <a:lnTo>
                    <a:pt x="2927604" y="152400"/>
                  </a:lnTo>
                  <a:lnTo>
                    <a:pt x="2827020" y="166370"/>
                  </a:lnTo>
                  <a:lnTo>
                    <a:pt x="2793492" y="172720"/>
                  </a:lnTo>
                  <a:lnTo>
                    <a:pt x="193548" y="181610"/>
                  </a:lnTo>
                  <a:lnTo>
                    <a:pt x="86868" y="181610"/>
                  </a:lnTo>
                  <a:lnTo>
                    <a:pt x="68580" y="185420"/>
                  </a:lnTo>
                  <a:lnTo>
                    <a:pt x="53340" y="187960"/>
                  </a:lnTo>
                  <a:lnTo>
                    <a:pt x="45719" y="190500"/>
                  </a:lnTo>
                  <a:lnTo>
                    <a:pt x="39624" y="195580"/>
                  </a:lnTo>
                  <a:lnTo>
                    <a:pt x="30480" y="200660"/>
                  </a:lnTo>
                  <a:lnTo>
                    <a:pt x="22860" y="207010"/>
                  </a:lnTo>
                  <a:lnTo>
                    <a:pt x="12192" y="212090"/>
                  </a:lnTo>
                  <a:lnTo>
                    <a:pt x="0" y="219710"/>
                  </a:lnTo>
                  <a:lnTo>
                    <a:pt x="6096" y="228600"/>
                  </a:lnTo>
                  <a:lnTo>
                    <a:pt x="18287" y="219710"/>
                  </a:lnTo>
                  <a:lnTo>
                    <a:pt x="36575" y="208280"/>
                  </a:lnTo>
                  <a:lnTo>
                    <a:pt x="44196" y="203200"/>
                  </a:lnTo>
                  <a:lnTo>
                    <a:pt x="50292" y="200660"/>
                  </a:lnTo>
                  <a:lnTo>
                    <a:pt x="57912" y="196850"/>
                  </a:lnTo>
                  <a:lnTo>
                    <a:pt x="70104" y="194310"/>
                  </a:lnTo>
                  <a:lnTo>
                    <a:pt x="79248" y="193040"/>
                  </a:lnTo>
                  <a:lnTo>
                    <a:pt x="88392" y="193040"/>
                  </a:lnTo>
                  <a:lnTo>
                    <a:pt x="99060" y="190500"/>
                  </a:lnTo>
                  <a:lnTo>
                    <a:pt x="193548" y="190500"/>
                  </a:lnTo>
                  <a:lnTo>
                    <a:pt x="2795016" y="181610"/>
                  </a:lnTo>
                  <a:lnTo>
                    <a:pt x="2828544" y="177800"/>
                  </a:lnTo>
                  <a:lnTo>
                    <a:pt x="2862072" y="171450"/>
                  </a:lnTo>
                  <a:lnTo>
                    <a:pt x="2894076" y="166370"/>
                  </a:lnTo>
                  <a:lnTo>
                    <a:pt x="2927604" y="162560"/>
                  </a:lnTo>
                  <a:lnTo>
                    <a:pt x="2967228" y="158750"/>
                  </a:lnTo>
                  <a:lnTo>
                    <a:pt x="3009900" y="156210"/>
                  </a:lnTo>
                  <a:lnTo>
                    <a:pt x="3055620" y="152400"/>
                  </a:lnTo>
                  <a:lnTo>
                    <a:pt x="3102864" y="151130"/>
                  </a:lnTo>
                  <a:lnTo>
                    <a:pt x="3150108" y="148590"/>
                  </a:lnTo>
                  <a:lnTo>
                    <a:pt x="3172968" y="148590"/>
                  </a:lnTo>
                  <a:lnTo>
                    <a:pt x="3194304" y="147320"/>
                  </a:lnTo>
                  <a:lnTo>
                    <a:pt x="3215640" y="147320"/>
                  </a:lnTo>
                  <a:lnTo>
                    <a:pt x="3235452" y="144780"/>
                  </a:lnTo>
                  <a:lnTo>
                    <a:pt x="3253740" y="143510"/>
                  </a:lnTo>
                  <a:lnTo>
                    <a:pt x="3270504" y="143510"/>
                  </a:lnTo>
                  <a:lnTo>
                    <a:pt x="3300983" y="142240"/>
                  </a:lnTo>
                  <a:lnTo>
                    <a:pt x="3393948" y="134620"/>
                  </a:lnTo>
                  <a:lnTo>
                    <a:pt x="3413759" y="130810"/>
                  </a:lnTo>
                  <a:lnTo>
                    <a:pt x="3450336" y="124460"/>
                  </a:lnTo>
                  <a:lnTo>
                    <a:pt x="3467100" y="120650"/>
                  </a:lnTo>
                  <a:lnTo>
                    <a:pt x="3497579" y="114300"/>
                  </a:lnTo>
                  <a:lnTo>
                    <a:pt x="3529583" y="110490"/>
                  </a:lnTo>
                  <a:lnTo>
                    <a:pt x="3560064" y="105410"/>
                  </a:lnTo>
                  <a:lnTo>
                    <a:pt x="3593592" y="102870"/>
                  </a:lnTo>
                  <a:lnTo>
                    <a:pt x="3611879" y="99060"/>
                  </a:lnTo>
                  <a:lnTo>
                    <a:pt x="3649979" y="96520"/>
                  </a:lnTo>
                  <a:lnTo>
                    <a:pt x="3671316" y="96520"/>
                  </a:lnTo>
                  <a:lnTo>
                    <a:pt x="3842004" y="86360"/>
                  </a:lnTo>
                  <a:lnTo>
                    <a:pt x="3869436" y="83820"/>
                  </a:lnTo>
                  <a:lnTo>
                    <a:pt x="3957828" y="78740"/>
                  </a:lnTo>
                  <a:lnTo>
                    <a:pt x="3976116" y="78740"/>
                  </a:lnTo>
                  <a:lnTo>
                    <a:pt x="3992879" y="76200"/>
                  </a:lnTo>
                  <a:lnTo>
                    <a:pt x="4021836" y="73660"/>
                  </a:lnTo>
                  <a:lnTo>
                    <a:pt x="4035552" y="73660"/>
                  </a:lnTo>
                  <a:lnTo>
                    <a:pt x="4047744" y="72390"/>
                  </a:lnTo>
                  <a:lnTo>
                    <a:pt x="4058412" y="72390"/>
                  </a:lnTo>
                  <a:lnTo>
                    <a:pt x="4067555" y="71120"/>
                  </a:lnTo>
                  <a:lnTo>
                    <a:pt x="4082796" y="71120"/>
                  </a:lnTo>
                  <a:lnTo>
                    <a:pt x="4088892" y="68580"/>
                  </a:lnTo>
                  <a:lnTo>
                    <a:pt x="4099559" y="68580"/>
                  </a:lnTo>
                  <a:lnTo>
                    <a:pt x="4102607" y="67310"/>
                  </a:lnTo>
                  <a:close/>
                </a:path>
                <a:path w="7289800" h="228600">
                  <a:moveTo>
                    <a:pt x="7272528" y="86360"/>
                  </a:moveTo>
                  <a:lnTo>
                    <a:pt x="7240524" y="86360"/>
                  </a:lnTo>
                  <a:lnTo>
                    <a:pt x="7246620" y="87630"/>
                  </a:lnTo>
                  <a:lnTo>
                    <a:pt x="7264908" y="87630"/>
                  </a:lnTo>
                  <a:lnTo>
                    <a:pt x="7272528" y="86360"/>
                  </a:lnTo>
                  <a:close/>
                </a:path>
                <a:path w="7289800" h="228600">
                  <a:moveTo>
                    <a:pt x="7243572" y="76200"/>
                  </a:moveTo>
                  <a:lnTo>
                    <a:pt x="7211568" y="76200"/>
                  </a:lnTo>
                  <a:lnTo>
                    <a:pt x="7219188" y="80010"/>
                  </a:lnTo>
                  <a:lnTo>
                    <a:pt x="7225284" y="81280"/>
                  </a:lnTo>
                  <a:lnTo>
                    <a:pt x="7234428" y="83820"/>
                  </a:lnTo>
                  <a:lnTo>
                    <a:pt x="7237476" y="86360"/>
                  </a:lnTo>
                  <a:lnTo>
                    <a:pt x="7289292" y="86360"/>
                  </a:lnTo>
                  <a:lnTo>
                    <a:pt x="7289292" y="78740"/>
                  </a:lnTo>
                  <a:lnTo>
                    <a:pt x="7248144" y="78740"/>
                  </a:lnTo>
                  <a:lnTo>
                    <a:pt x="7243572" y="76200"/>
                  </a:lnTo>
                  <a:close/>
                </a:path>
                <a:path w="7289800" h="228600">
                  <a:moveTo>
                    <a:pt x="7289292" y="76200"/>
                  </a:moveTo>
                  <a:lnTo>
                    <a:pt x="7260336" y="76200"/>
                  </a:lnTo>
                  <a:lnTo>
                    <a:pt x="7255764" y="78740"/>
                  </a:lnTo>
                  <a:lnTo>
                    <a:pt x="7289292" y="78740"/>
                  </a:lnTo>
                  <a:lnTo>
                    <a:pt x="7289292" y="76200"/>
                  </a:lnTo>
                  <a:close/>
                </a:path>
                <a:path w="7289800" h="228600">
                  <a:moveTo>
                    <a:pt x="7147560" y="64770"/>
                  </a:moveTo>
                  <a:lnTo>
                    <a:pt x="6862572" y="64770"/>
                  </a:lnTo>
                  <a:lnTo>
                    <a:pt x="6973824" y="68580"/>
                  </a:lnTo>
                  <a:lnTo>
                    <a:pt x="7011924" y="71120"/>
                  </a:lnTo>
                  <a:lnTo>
                    <a:pt x="7048500" y="72390"/>
                  </a:lnTo>
                  <a:lnTo>
                    <a:pt x="7083552" y="72390"/>
                  </a:lnTo>
                  <a:lnTo>
                    <a:pt x="7100316" y="73660"/>
                  </a:lnTo>
                  <a:lnTo>
                    <a:pt x="7132320" y="73660"/>
                  </a:lnTo>
                  <a:lnTo>
                    <a:pt x="7146036" y="74930"/>
                  </a:lnTo>
                  <a:lnTo>
                    <a:pt x="7185660" y="74930"/>
                  </a:lnTo>
                  <a:lnTo>
                    <a:pt x="7196328" y="76200"/>
                  </a:lnTo>
                  <a:lnTo>
                    <a:pt x="7240524" y="76200"/>
                  </a:lnTo>
                  <a:lnTo>
                    <a:pt x="7234428" y="73660"/>
                  </a:lnTo>
                  <a:lnTo>
                    <a:pt x="7222236" y="71120"/>
                  </a:lnTo>
                  <a:lnTo>
                    <a:pt x="7214616" y="67310"/>
                  </a:lnTo>
                  <a:lnTo>
                    <a:pt x="7205472" y="67310"/>
                  </a:lnTo>
                  <a:lnTo>
                    <a:pt x="7196328" y="66040"/>
                  </a:lnTo>
                  <a:lnTo>
                    <a:pt x="7161276" y="66040"/>
                  </a:lnTo>
                  <a:lnTo>
                    <a:pt x="7147560" y="64770"/>
                  </a:lnTo>
                  <a:close/>
                </a:path>
                <a:path w="7289800" h="228600">
                  <a:moveTo>
                    <a:pt x="4099559" y="58420"/>
                  </a:moveTo>
                  <a:lnTo>
                    <a:pt x="4098036" y="58420"/>
                  </a:lnTo>
                  <a:lnTo>
                    <a:pt x="4093464" y="59690"/>
                  </a:lnTo>
                  <a:lnTo>
                    <a:pt x="4081272" y="59690"/>
                  </a:lnTo>
                  <a:lnTo>
                    <a:pt x="4075176" y="60960"/>
                  </a:lnTo>
                  <a:lnTo>
                    <a:pt x="4066031" y="60960"/>
                  </a:lnTo>
                  <a:lnTo>
                    <a:pt x="4056888" y="63500"/>
                  </a:lnTo>
                  <a:lnTo>
                    <a:pt x="4046220" y="63500"/>
                  </a:lnTo>
                  <a:lnTo>
                    <a:pt x="4035552" y="64770"/>
                  </a:lnTo>
                  <a:lnTo>
                    <a:pt x="4021836" y="64770"/>
                  </a:lnTo>
                  <a:lnTo>
                    <a:pt x="3992879" y="67310"/>
                  </a:lnTo>
                  <a:lnTo>
                    <a:pt x="4101083" y="67310"/>
                  </a:lnTo>
                  <a:lnTo>
                    <a:pt x="4099559" y="66040"/>
                  </a:lnTo>
                  <a:lnTo>
                    <a:pt x="4099559" y="63500"/>
                  </a:lnTo>
                  <a:lnTo>
                    <a:pt x="4098036" y="60960"/>
                  </a:lnTo>
                  <a:lnTo>
                    <a:pt x="4099559" y="58420"/>
                  </a:lnTo>
                  <a:close/>
                </a:path>
                <a:path w="7289800" h="228600">
                  <a:moveTo>
                    <a:pt x="4104131" y="58420"/>
                  </a:moveTo>
                  <a:lnTo>
                    <a:pt x="4099559" y="58420"/>
                  </a:lnTo>
                  <a:lnTo>
                    <a:pt x="4098036" y="60960"/>
                  </a:lnTo>
                  <a:lnTo>
                    <a:pt x="4099559" y="63500"/>
                  </a:lnTo>
                  <a:lnTo>
                    <a:pt x="4099559" y="66040"/>
                  </a:lnTo>
                  <a:lnTo>
                    <a:pt x="4101083" y="67310"/>
                  </a:lnTo>
                  <a:lnTo>
                    <a:pt x="4105655" y="67310"/>
                  </a:lnTo>
                  <a:lnTo>
                    <a:pt x="4104131" y="58420"/>
                  </a:lnTo>
                  <a:close/>
                </a:path>
                <a:path w="7289800" h="228600">
                  <a:moveTo>
                    <a:pt x="4110228" y="58420"/>
                  </a:moveTo>
                  <a:lnTo>
                    <a:pt x="4104131" y="58420"/>
                  </a:lnTo>
                  <a:lnTo>
                    <a:pt x="4105655" y="67310"/>
                  </a:lnTo>
                  <a:lnTo>
                    <a:pt x="4113276" y="67310"/>
                  </a:lnTo>
                  <a:lnTo>
                    <a:pt x="4110228" y="58420"/>
                  </a:lnTo>
                  <a:close/>
                </a:path>
                <a:path w="7289800" h="228600">
                  <a:moveTo>
                    <a:pt x="4114800" y="57150"/>
                  </a:moveTo>
                  <a:lnTo>
                    <a:pt x="4111752" y="57150"/>
                  </a:lnTo>
                  <a:lnTo>
                    <a:pt x="4110228" y="58420"/>
                  </a:lnTo>
                  <a:lnTo>
                    <a:pt x="4113276" y="67310"/>
                  </a:lnTo>
                  <a:lnTo>
                    <a:pt x="4114800" y="67310"/>
                  </a:lnTo>
                  <a:lnTo>
                    <a:pt x="4114800" y="66040"/>
                  </a:lnTo>
                  <a:lnTo>
                    <a:pt x="4116324" y="66040"/>
                  </a:lnTo>
                  <a:lnTo>
                    <a:pt x="4117848" y="63500"/>
                  </a:lnTo>
                  <a:lnTo>
                    <a:pt x="4117848" y="60960"/>
                  </a:lnTo>
                  <a:lnTo>
                    <a:pt x="4116324" y="58420"/>
                  </a:lnTo>
                  <a:lnTo>
                    <a:pt x="4114800" y="57150"/>
                  </a:lnTo>
                  <a:close/>
                </a:path>
                <a:path w="7289800" h="228600">
                  <a:moveTo>
                    <a:pt x="4152900" y="66040"/>
                  </a:moveTo>
                  <a:lnTo>
                    <a:pt x="4114800" y="66040"/>
                  </a:lnTo>
                  <a:lnTo>
                    <a:pt x="4114800" y="67310"/>
                  </a:lnTo>
                  <a:lnTo>
                    <a:pt x="4145279" y="67310"/>
                  </a:lnTo>
                  <a:lnTo>
                    <a:pt x="4152900" y="66040"/>
                  </a:lnTo>
                  <a:close/>
                </a:path>
                <a:path w="7289800" h="228600">
                  <a:moveTo>
                    <a:pt x="5565648" y="0"/>
                  </a:moveTo>
                  <a:lnTo>
                    <a:pt x="4655820" y="30480"/>
                  </a:lnTo>
                  <a:lnTo>
                    <a:pt x="4588764" y="36830"/>
                  </a:lnTo>
                  <a:lnTo>
                    <a:pt x="4556759" y="38100"/>
                  </a:lnTo>
                  <a:lnTo>
                    <a:pt x="4469892" y="44450"/>
                  </a:lnTo>
                  <a:lnTo>
                    <a:pt x="4332732" y="50800"/>
                  </a:lnTo>
                  <a:lnTo>
                    <a:pt x="4308348" y="50800"/>
                  </a:lnTo>
                  <a:lnTo>
                    <a:pt x="4287012" y="52070"/>
                  </a:lnTo>
                  <a:lnTo>
                    <a:pt x="4265676" y="52070"/>
                  </a:lnTo>
                  <a:lnTo>
                    <a:pt x="4247388" y="54610"/>
                  </a:lnTo>
                  <a:lnTo>
                    <a:pt x="4230624" y="54610"/>
                  </a:lnTo>
                  <a:lnTo>
                    <a:pt x="4213859" y="55880"/>
                  </a:lnTo>
                  <a:lnTo>
                    <a:pt x="4186428" y="55880"/>
                  </a:lnTo>
                  <a:lnTo>
                    <a:pt x="4174236" y="57150"/>
                  </a:lnTo>
                  <a:lnTo>
                    <a:pt x="4143755" y="57150"/>
                  </a:lnTo>
                  <a:lnTo>
                    <a:pt x="4136136" y="58420"/>
                  </a:lnTo>
                  <a:lnTo>
                    <a:pt x="4116324" y="58420"/>
                  </a:lnTo>
                  <a:lnTo>
                    <a:pt x="4117848" y="60960"/>
                  </a:lnTo>
                  <a:lnTo>
                    <a:pt x="4117848" y="63500"/>
                  </a:lnTo>
                  <a:lnTo>
                    <a:pt x="4116324" y="66040"/>
                  </a:lnTo>
                  <a:lnTo>
                    <a:pt x="4186428" y="66040"/>
                  </a:lnTo>
                  <a:lnTo>
                    <a:pt x="4200144" y="64770"/>
                  </a:lnTo>
                  <a:lnTo>
                    <a:pt x="4230624" y="64770"/>
                  </a:lnTo>
                  <a:lnTo>
                    <a:pt x="4247388" y="63500"/>
                  </a:lnTo>
                  <a:lnTo>
                    <a:pt x="4267200" y="63500"/>
                  </a:lnTo>
                  <a:lnTo>
                    <a:pt x="4287012" y="60960"/>
                  </a:lnTo>
                  <a:lnTo>
                    <a:pt x="4308348" y="59690"/>
                  </a:lnTo>
                  <a:lnTo>
                    <a:pt x="4332732" y="59690"/>
                  </a:lnTo>
                  <a:lnTo>
                    <a:pt x="4384548" y="57150"/>
                  </a:lnTo>
                  <a:lnTo>
                    <a:pt x="4471416" y="54610"/>
                  </a:lnTo>
                  <a:lnTo>
                    <a:pt x="4689348" y="38100"/>
                  </a:lnTo>
                  <a:lnTo>
                    <a:pt x="5565648" y="10160"/>
                  </a:lnTo>
                  <a:lnTo>
                    <a:pt x="6489192" y="10160"/>
                  </a:lnTo>
                  <a:lnTo>
                    <a:pt x="5565648" y="0"/>
                  </a:lnTo>
                  <a:close/>
                </a:path>
                <a:path w="7289800" h="228600">
                  <a:moveTo>
                    <a:pt x="7100316" y="63500"/>
                  </a:moveTo>
                  <a:lnTo>
                    <a:pt x="6827520" y="63500"/>
                  </a:lnTo>
                  <a:lnTo>
                    <a:pt x="6845808" y="64770"/>
                  </a:lnTo>
                  <a:lnTo>
                    <a:pt x="7117080" y="64770"/>
                  </a:lnTo>
                  <a:lnTo>
                    <a:pt x="7100316" y="63500"/>
                  </a:lnTo>
                  <a:close/>
                </a:path>
                <a:path w="7289800" h="228600">
                  <a:moveTo>
                    <a:pt x="7048500" y="60960"/>
                  </a:moveTo>
                  <a:lnTo>
                    <a:pt x="6795516" y="60960"/>
                  </a:lnTo>
                  <a:lnTo>
                    <a:pt x="6810756" y="63500"/>
                  </a:lnTo>
                  <a:lnTo>
                    <a:pt x="7083552" y="63500"/>
                  </a:lnTo>
                  <a:lnTo>
                    <a:pt x="7048500" y="60960"/>
                  </a:lnTo>
                  <a:close/>
                </a:path>
                <a:path w="7289800" h="228600">
                  <a:moveTo>
                    <a:pt x="6862572" y="55880"/>
                  </a:moveTo>
                  <a:lnTo>
                    <a:pt x="6690360" y="55880"/>
                  </a:lnTo>
                  <a:lnTo>
                    <a:pt x="6699504" y="57150"/>
                  </a:lnTo>
                  <a:lnTo>
                    <a:pt x="6708648" y="57150"/>
                  </a:lnTo>
                  <a:lnTo>
                    <a:pt x="6717792" y="58420"/>
                  </a:lnTo>
                  <a:lnTo>
                    <a:pt x="6740652" y="58420"/>
                  </a:lnTo>
                  <a:lnTo>
                    <a:pt x="6752844" y="59690"/>
                  </a:lnTo>
                  <a:lnTo>
                    <a:pt x="6766560" y="59690"/>
                  </a:lnTo>
                  <a:lnTo>
                    <a:pt x="6780276" y="60960"/>
                  </a:lnTo>
                  <a:lnTo>
                    <a:pt x="7011924" y="60960"/>
                  </a:lnTo>
                  <a:lnTo>
                    <a:pt x="6862572" y="55880"/>
                  </a:lnTo>
                  <a:close/>
                </a:path>
                <a:path w="7289800" h="228600">
                  <a:moveTo>
                    <a:pt x="6829044" y="54610"/>
                  </a:moveTo>
                  <a:lnTo>
                    <a:pt x="6678168" y="54610"/>
                  </a:lnTo>
                  <a:lnTo>
                    <a:pt x="6684264" y="55880"/>
                  </a:lnTo>
                  <a:lnTo>
                    <a:pt x="6845808" y="55880"/>
                  </a:lnTo>
                  <a:lnTo>
                    <a:pt x="6829044" y="54610"/>
                  </a:lnTo>
                  <a:close/>
                </a:path>
                <a:path w="7289800" h="228600">
                  <a:moveTo>
                    <a:pt x="6795516" y="52070"/>
                  </a:moveTo>
                  <a:lnTo>
                    <a:pt x="6664452" y="52070"/>
                  </a:lnTo>
                  <a:lnTo>
                    <a:pt x="6667500" y="54610"/>
                  </a:lnTo>
                  <a:lnTo>
                    <a:pt x="6812280" y="54610"/>
                  </a:lnTo>
                  <a:lnTo>
                    <a:pt x="6795516" y="52070"/>
                  </a:lnTo>
                  <a:close/>
                </a:path>
                <a:path w="7289800" h="228600">
                  <a:moveTo>
                    <a:pt x="6656832" y="41910"/>
                  </a:moveTo>
                  <a:lnTo>
                    <a:pt x="6640068" y="41910"/>
                  </a:lnTo>
                  <a:lnTo>
                    <a:pt x="6641592" y="43180"/>
                  </a:lnTo>
                  <a:lnTo>
                    <a:pt x="6647688" y="45720"/>
                  </a:lnTo>
                  <a:lnTo>
                    <a:pt x="6650736" y="49530"/>
                  </a:lnTo>
                  <a:lnTo>
                    <a:pt x="6653784" y="50800"/>
                  </a:lnTo>
                  <a:lnTo>
                    <a:pt x="6658356" y="52070"/>
                  </a:lnTo>
                  <a:lnTo>
                    <a:pt x="6780276" y="52070"/>
                  </a:lnTo>
                  <a:lnTo>
                    <a:pt x="6766560" y="50800"/>
                  </a:lnTo>
                  <a:lnTo>
                    <a:pt x="6752844" y="50800"/>
                  </a:lnTo>
                  <a:lnTo>
                    <a:pt x="6740652" y="49530"/>
                  </a:lnTo>
                  <a:lnTo>
                    <a:pt x="6728460" y="49530"/>
                  </a:lnTo>
                  <a:lnTo>
                    <a:pt x="6719316" y="48260"/>
                  </a:lnTo>
                  <a:lnTo>
                    <a:pt x="6708648" y="48260"/>
                  </a:lnTo>
                  <a:lnTo>
                    <a:pt x="6699504" y="45720"/>
                  </a:lnTo>
                  <a:lnTo>
                    <a:pt x="6684264" y="45720"/>
                  </a:lnTo>
                  <a:lnTo>
                    <a:pt x="6678168" y="44450"/>
                  </a:lnTo>
                  <a:lnTo>
                    <a:pt x="6669024" y="44450"/>
                  </a:lnTo>
                  <a:lnTo>
                    <a:pt x="6665976" y="43180"/>
                  </a:lnTo>
                  <a:lnTo>
                    <a:pt x="6661404" y="43180"/>
                  </a:lnTo>
                  <a:lnTo>
                    <a:pt x="6656832" y="41910"/>
                  </a:lnTo>
                  <a:close/>
                </a:path>
                <a:path w="7289800" h="228600">
                  <a:moveTo>
                    <a:pt x="6489192" y="10160"/>
                  </a:moveTo>
                  <a:lnTo>
                    <a:pt x="5565648" y="10160"/>
                  </a:lnTo>
                  <a:lnTo>
                    <a:pt x="6489192" y="20320"/>
                  </a:lnTo>
                  <a:lnTo>
                    <a:pt x="6513576" y="20320"/>
                  </a:lnTo>
                  <a:lnTo>
                    <a:pt x="6560820" y="25400"/>
                  </a:lnTo>
                  <a:lnTo>
                    <a:pt x="6583680" y="29210"/>
                  </a:lnTo>
                  <a:lnTo>
                    <a:pt x="6594348" y="30480"/>
                  </a:lnTo>
                  <a:lnTo>
                    <a:pt x="6603492" y="33020"/>
                  </a:lnTo>
                  <a:lnTo>
                    <a:pt x="6618732" y="35560"/>
                  </a:lnTo>
                  <a:lnTo>
                    <a:pt x="6623304" y="36830"/>
                  </a:lnTo>
                  <a:lnTo>
                    <a:pt x="6629400" y="38100"/>
                  </a:lnTo>
                  <a:lnTo>
                    <a:pt x="6632448" y="40640"/>
                  </a:lnTo>
                  <a:lnTo>
                    <a:pt x="6637020" y="41910"/>
                  </a:lnTo>
                  <a:lnTo>
                    <a:pt x="6658356" y="41910"/>
                  </a:lnTo>
                  <a:lnTo>
                    <a:pt x="6656832" y="40640"/>
                  </a:lnTo>
                  <a:lnTo>
                    <a:pt x="6655308" y="40640"/>
                  </a:lnTo>
                  <a:lnTo>
                    <a:pt x="6649212" y="35560"/>
                  </a:lnTo>
                  <a:lnTo>
                    <a:pt x="6644640" y="34290"/>
                  </a:lnTo>
                  <a:lnTo>
                    <a:pt x="6643116" y="33020"/>
                  </a:lnTo>
                  <a:lnTo>
                    <a:pt x="6640068" y="33020"/>
                  </a:lnTo>
                  <a:lnTo>
                    <a:pt x="6626352" y="27940"/>
                  </a:lnTo>
                  <a:lnTo>
                    <a:pt x="6620256" y="26670"/>
                  </a:lnTo>
                  <a:lnTo>
                    <a:pt x="6605016" y="22860"/>
                  </a:lnTo>
                  <a:lnTo>
                    <a:pt x="6595872" y="21590"/>
                  </a:lnTo>
                  <a:lnTo>
                    <a:pt x="6585204" y="20320"/>
                  </a:lnTo>
                  <a:lnTo>
                    <a:pt x="6562344" y="16510"/>
                  </a:lnTo>
                  <a:lnTo>
                    <a:pt x="6537960" y="12700"/>
                  </a:lnTo>
                  <a:lnTo>
                    <a:pt x="6489192" y="10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59251" y="940057"/>
            <a:ext cx="35413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Multithreading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94804" y="2078043"/>
            <a:ext cx="3706495" cy="3953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lang="en-US" sz="3200" dirty="0" err="1" smtClean="0"/>
              <a:t>Kemampuan</a:t>
            </a:r>
            <a:r>
              <a:rPr lang="en-US" sz="3200" dirty="0" smtClean="0"/>
              <a:t> </a:t>
            </a:r>
            <a:r>
              <a:rPr lang="en-US" sz="3200" dirty="0" err="1" smtClean="0"/>
              <a:t>sistem</a:t>
            </a:r>
            <a:r>
              <a:rPr lang="en-US" sz="3200" dirty="0" smtClean="0"/>
              <a:t> </a:t>
            </a:r>
            <a:r>
              <a:rPr lang="en-US" sz="3200" dirty="0" err="1"/>
              <a:t>operasi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mendukung</a:t>
            </a:r>
            <a:r>
              <a:rPr lang="en-US" sz="3200" dirty="0"/>
              <a:t> multiple, </a:t>
            </a:r>
            <a:r>
              <a:rPr lang="en-US" sz="3200" spc="-5" dirty="0">
                <a:latin typeface="Arial"/>
                <a:cs typeface="Arial"/>
              </a:rPr>
              <a:t>concurrent </a:t>
            </a:r>
            <a:r>
              <a:rPr lang="en-US" sz="3200" spc="-5" dirty="0" smtClean="0">
                <a:latin typeface="Arial"/>
                <a:cs typeface="Arial"/>
              </a:rPr>
              <a:t>paths (</a:t>
            </a:r>
            <a:r>
              <a:rPr lang="en-US" sz="3200" dirty="0" err="1" smtClean="0"/>
              <a:t>jalur</a:t>
            </a:r>
            <a:r>
              <a:rPr lang="en-US" sz="3200" dirty="0" smtClean="0"/>
              <a:t> </a:t>
            </a:r>
            <a:r>
              <a:rPr lang="en-US" sz="3200" dirty="0" err="1"/>
              <a:t>eksekusi</a:t>
            </a:r>
            <a:r>
              <a:rPr lang="en-US" sz="3200" dirty="0"/>
              <a:t> </a:t>
            </a:r>
            <a:r>
              <a:rPr lang="en-US" sz="3200" dirty="0" err="1" smtClean="0"/>
              <a:t>bersamaan</a:t>
            </a:r>
            <a:r>
              <a:rPr lang="en-US" sz="3200" dirty="0" smtClean="0"/>
              <a:t>)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satu</a:t>
            </a:r>
            <a:r>
              <a:rPr lang="en-US" sz="3200" dirty="0"/>
              <a:t> proses.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01299" y="2123612"/>
            <a:ext cx="4747501" cy="3667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7968" y="6019800"/>
            <a:ext cx="713231" cy="8382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7200" y="6573011"/>
            <a:ext cx="8458200" cy="742315"/>
            <a:chOff x="457200" y="6573011"/>
            <a:chExt cx="8458200" cy="7423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6573011"/>
              <a:ext cx="1191768" cy="7421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26108" y="6577583"/>
              <a:ext cx="7289800" cy="228600"/>
            </a:xfrm>
            <a:custGeom>
              <a:avLst/>
              <a:gdLst/>
              <a:ahLst/>
              <a:cxnLst/>
              <a:rect l="l" t="t" r="r" b="b"/>
              <a:pathLst>
                <a:path w="7289800" h="228600">
                  <a:moveTo>
                    <a:pt x="4102607" y="67310"/>
                  </a:moveTo>
                  <a:lnTo>
                    <a:pt x="3976116" y="67310"/>
                  </a:lnTo>
                  <a:lnTo>
                    <a:pt x="3957828" y="68580"/>
                  </a:lnTo>
                  <a:lnTo>
                    <a:pt x="3915155" y="72390"/>
                  </a:lnTo>
                  <a:lnTo>
                    <a:pt x="3842004" y="76200"/>
                  </a:lnTo>
                  <a:lnTo>
                    <a:pt x="3628644" y="88900"/>
                  </a:lnTo>
                  <a:lnTo>
                    <a:pt x="3592068" y="92710"/>
                  </a:lnTo>
                  <a:lnTo>
                    <a:pt x="3575304" y="95250"/>
                  </a:lnTo>
                  <a:lnTo>
                    <a:pt x="3560064" y="96520"/>
                  </a:lnTo>
                  <a:lnTo>
                    <a:pt x="3496055" y="105410"/>
                  </a:lnTo>
                  <a:lnTo>
                    <a:pt x="3464052" y="111760"/>
                  </a:lnTo>
                  <a:lnTo>
                    <a:pt x="3448812" y="114300"/>
                  </a:lnTo>
                  <a:lnTo>
                    <a:pt x="3393948" y="124460"/>
                  </a:lnTo>
                  <a:lnTo>
                    <a:pt x="3331464" y="130810"/>
                  </a:lnTo>
                  <a:lnTo>
                    <a:pt x="3300983" y="132080"/>
                  </a:lnTo>
                  <a:lnTo>
                    <a:pt x="3270504" y="134620"/>
                  </a:lnTo>
                  <a:lnTo>
                    <a:pt x="3253740" y="134620"/>
                  </a:lnTo>
                  <a:lnTo>
                    <a:pt x="3235452" y="135890"/>
                  </a:lnTo>
                  <a:lnTo>
                    <a:pt x="3215640" y="135890"/>
                  </a:lnTo>
                  <a:lnTo>
                    <a:pt x="3194304" y="137160"/>
                  </a:lnTo>
                  <a:lnTo>
                    <a:pt x="3171444" y="139700"/>
                  </a:lnTo>
                  <a:lnTo>
                    <a:pt x="3150108" y="139700"/>
                  </a:lnTo>
                  <a:lnTo>
                    <a:pt x="3102864" y="142240"/>
                  </a:lnTo>
                  <a:lnTo>
                    <a:pt x="3055620" y="143510"/>
                  </a:lnTo>
                  <a:lnTo>
                    <a:pt x="2927604" y="152400"/>
                  </a:lnTo>
                  <a:lnTo>
                    <a:pt x="2827020" y="166370"/>
                  </a:lnTo>
                  <a:lnTo>
                    <a:pt x="2793492" y="172720"/>
                  </a:lnTo>
                  <a:lnTo>
                    <a:pt x="193548" y="181610"/>
                  </a:lnTo>
                  <a:lnTo>
                    <a:pt x="86868" y="181610"/>
                  </a:lnTo>
                  <a:lnTo>
                    <a:pt x="68580" y="185420"/>
                  </a:lnTo>
                  <a:lnTo>
                    <a:pt x="53340" y="187960"/>
                  </a:lnTo>
                  <a:lnTo>
                    <a:pt x="45719" y="190500"/>
                  </a:lnTo>
                  <a:lnTo>
                    <a:pt x="39624" y="195580"/>
                  </a:lnTo>
                  <a:lnTo>
                    <a:pt x="30480" y="200660"/>
                  </a:lnTo>
                  <a:lnTo>
                    <a:pt x="22860" y="207010"/>
                  </a:lnTo>
                  <a:lnTo>
                    <a:pt x="12192" y="212090"/>
                  </a:lnTo>
                  <a:lnTo>
                    <a:pt x="0" y="219710"/>
                  </a:lnTo>
                  <a:lnTo>
                    <a:pt x="6096" y="228600"/>
                  </a:lnTo>
                  <a:lnTo>
                    <a:pt x="18287" y="219710"/>
                  </a:lnTo>
                  <a:lnTo>
                    <a:pt x="36575" y="208280"/>
                  </a:lnTo>
                  <a:lnTo>
                    <a:pt x="44196" y="203200"/>
                  </a:lnTo>
                  <a:lnTo>
                    <a:pt x="50292" y="200660"/>
                  </a:lnTo>
                  <a:lnTo>
                    <a:pt x="57912" y="196850"/>
                  </a:lnTo>
                  <a:lnTo>
                    <a:pt x="70104" y="194310"/>
                  </a:lnTo>
                  <a:lnTo>
                    <a:pt x="79248" y="193040"/>
                  </a:lnTo>
                  <a:lnTo>
                    <a:pt x="88392" y="193040"/>
                  </a:lnTo>
                  <a:lnTo>
                    <a:pt x="99060" y="190500"/>
                  </a:lnTo>
                  <a:lnTo>
                    <a:pt x="193548" y="190500"/>
                  </a:lnTo>
                  <a:lnTo>
                    <a:pt x="2795016" y="181610"/>
                  </a:lnTo>
                  <a:lnTo>
                    <a:pt x="2828544" y="177800"/>
                  </a:lnTo>
                  <a:lnTo>
                    <a:pt x="2862072" y="171450"/>
                  </a:lnTo>
                  <a:lnTo>
                    <a:pt x="2894076" y="166370"/>
                  </a:lnTo>
                  <a:lnTo>
                    <a:pt x="2927604" y="162560"/>
                  </a:lnTo>
                  <a:lnTo>
                    <a:pt x="2967228" y="158750"/>
                  </a:lnTo>
                  <a:lnTo>
                    <a:pt x="3009900" y="156210"/>
                  </a:lnTo>
                  <a:lnTo>
                    <a:pt x="3055620" y="152400"/>
                  </a:lnTo>
                  <a:lnTo>
                    <a:pt x="3102864" y="151130"/>
                  </a:lnTo>
                  <a:lnTo>
                    <a:pt x="3150108" y="148590"/>
                  </a:lnTo>
                  <a:lnTo>
                    <a:pt x="3172968" y="148590"/>
                  </a:lnTo>
                  <a:lnTo>
                    <a:pt x="3194304" y="147320"/>
                  </a:lnTo>
                  <a:lnTo>
                    <a:pt x="3215640" y="147320"/>
                  </a:lnTo>
                  <a:lnTo>
                    <a:pt x="3235452" y="144780"/>
                  </a:lnTo>
                  <a:lnTo>
                    <a:pt x="3253740" y="143510"/>
                  </a:lnTo>
                  <a:lnTo>
                    <a:pt x="3270504" y="143510"/>
                  </a:lnTo>
                  <a:lnTo>
                    <a:pt x="3300983" y="142240"/>
                  </a:lnTo>
                  <a:lnTo>
                    <a:pt x="3393948" y="134620"/>
                  </a:lnTo>
                  <a:lnTo>
                    <a:pt x="3413759" y="130810"/>
                  </a:lnTo>
                  <a:lnTo>
                    <a:pt x="3450336" y="124460"/>
                  </a:lnTo>
                  <a:lnTo>
                    <a:pt x="3467100" y="120650"/>
                  </a:lnTo>
                  <a:lnTo>
                    <a:pt x="3497579" y="114300"/>
                  </a:lnTo>
                  <a:lnTo>
                    <a:pt x="3529583" y="110490"/>
                  </a:lnTo>
                  <a:lnTo>
                    <a:pt x="3560064" y="105410"/>
                  </a:lnTo>
                  <a:lnTo>
                    <a:pt x="3593592" y="102870"/>
                  </a:lnTo>
                  <a:lnTo>
                    <a:pt x="3611879" y="99060"/>
                  </a:lnTo>
                  <a:lnTo>
                    <a:pt x="3649979" y="96520"/>
                  </a:lnTo>
                  <a:lnTo>
                    <a:pt x="3671316" y="96520"/>
                  </a:lnTo>
                  <a:lnTo>
                    <a:pt x="3842004" y="86360"/>
                  </a:lnTo>
                  <a:lnTo>
                    <a:pt x="3869436" y="83820"/>
                  </a:lnTo>
                  <a:lnTo>
                    <a:pt x="3957828" y="78740"/>
                  </a:lnTo>
                  <a:lnTo>
                    <a:pt x="3976116" y="78740"/>
                  </a:lnTo>
                  <a:lnTo>
                    <a:pt x="3992879" y="76200"/>
                  </a:lnTo>
                  <a:lnTo>
                    <a:pt x="4021836" y="73660"/>
                  </a:lnTo>
                  <a:lnTo>
                    <a:pt x="4035552" y="73660"/>
                  </a:lnTo>
                  <a:lnTo>
                    <a:pt x="4047744" y="72390"/>
                  </a:lnTo>
                  <a:lnTo>
                    <a:pt x="4058412" y="72390"/>
                  </a:lnTo>
                  <a:lnTo>
                    <a:pt x="4067555" y="71120"/>
                  </a:lnTo>
                  <a:lnTo>
                    <a:pt x="4082796" y="71120"/>
                  </a:lnTo>
                  <a:lnTo>
                    <a:pt x="4088892" y="68580"/>
                  </a:lnTo>
                  <a:lnTo>
                    <a:pt x="4099559" y="68580"/>
                  </a:lnTo>
                  <a:lnTo>
                    <a:pt x="4102607" y="67310"/>
                  </a:lnTo>
                  <a:close/>
                </a:path>
                <a:path w="7289800" h="228600">
                  <a:moveTo>
                    <a:pt x="7272528" y="86360"/>
                  </a:moveTo>
                  <a:lnTo>
                    <a:pt x="7240524" y="86360"/>
                  </a:lnTo>
                  <a:lnTo>
                    <a:pt x="7246620" y="87630"/>
                  </a:lnTo>
                  <a:lnTo>
                    <a:pt x="7264908" y="87630"/>
                  </a:lnTo>
                  <a:lnTo>
                    <a:pt x="7272528" y="86360"/>
                  </a:lnTo>
                  <a:close/>
                </a:path>
                <a:path w="7289800" h="228600">
                  <a:moveTo>
                    <a:pt x="7243572" y="76200"/>
                  </a:moveTo>
                  <a:lnTo>
                    <a:pt x="7211568" y="76200"/>
                  </a:lnTo>
                  <a:lnTo>
                    <a:pt x="7219188" y="80010"/>
                  </a:lnTo>
                  <a:lnTo>
                    <a:pt x="7225284" y="81280"/>
                  </a:lnTo>
                  <a:lnTo>
                    <a:pt x="7234428" y="83820"/>
                  </a:lnTo>
                  <a:lnTo>
                    <a:pt x="7237476" y="86360"/>
                  </a:lnTo>
                  <a:lnTo>
                    <a:pt x="7289292" y="86360"/>
                  </a:lnTo>
                  <a:lnTo>
                    <a:pt x="7289292" y="78740"/>
                  </a:lnTo>
                  <a:lnTo>
                    <a:pt x="7248144" y="78740"/>
                  </a:lnTo>
                  <a:lnTo>
                    <a:pt x="7243572" y="76200"/>
                  </a:lnTo>
                  <a:close/>
                </a:path>
                <a:path w="7289800" h="228600">
                  <a:moveTo>
                    <a:pt x="7289292" y="76200"/>
                  </a:moveTo>
                  <a:lnTo>
                    <a:pt x="7260336" y="76200"/>
                  </a:lnTo>
                  <a:lnTo>
                    <a:pt x="7255764" y="78740"/>
                  </a:lnTo>
                  <a:lnTo>
                    <a:pt x="7289292" y="78740"/>
                  </a:lnTo>
                  <a:lnTo>
                    <a:pt x="7289292" y="76200"/>
                  </a:lnTo>
                  <a:close/>
                </a:path>
                <a:path w="7289800" h="228600">
                  <a:moveTo>
                    <a:pt x="7147560" y="64770"/>
                  </a:moveTo>
                  <a:lnTo>
                    <a:pt x="6862572" y="64770"/>
                  </a:lnTo>
                  <a:lnTo>
                    <a:pt x="6973824" y="68580"/>
                  </a:lnTo>
                  <a:lnTo>
                    <a:pt x="7011924" y="71120"/>
                  </a:lnTo>
                  <a:lnTo>
                    <a:pt x="7048500" y="72390"/>
                  </a:lnTo>
                  <a:lnTo>
                    <a:pt x="7083552" y="72390"/>
                  </a:lnTo>
                  <a:lnTo>
                    <a:pt x="7100316" y="73660"/>
                  </a:lnTo>
                  <a:lnTo>
                    <a:pt x="7132320" y="73660"/>
                  </a:lnTo>
                  <a:lnTo>
                    <a:pt x="7146036" y="74930"/>
                  </a:lnTo>
                  <a:lnTo>
                    <a:pt x="7185660" y="74930"/>
                  </a:lnTo>
                  <a:lnTo>
                    <a:pt x="7196328" y="76200"/>
                  </a:lnTo>
                  <a:lnTo>
                    <a:pt x="7240524" y="76200"/>
                  </a:lnTo>
                  <a:lnTo>
                    <a:pt x="7234428" y="73660"/>
                  </a:lnTo>
                  <a:lnTo>
                    <a:pt x="7222236" y="71120"/>
                  </a:lnTo>
                  <a:lnTo>
                    <a:pt x="7214616" y="67310"/>
                  </a:lnTo>
                  <a:lnTo>
                    <a:pt x="7205472" y="67310"/>
                  </a:lnTo>
                  <a:lnTo>
                    <a:pt x="7196328" y="66040"/>
                  </a:lnTo>
                  <a:lnTo>
                    <a:pt x="7161276" y="66040"/>
                  </a:lnTo>
                  <a:lnTo>
                    <a:pt x="7147560" y="64770"/>
                  </a:lnTo>
                  <a:close/>
                </a:path>
                <a:path w="7289800" h="228600">
                  <a:moveTo>
                    <a:pt x="4099559" y="58420"/>
                  </a:moveTo>
                  <a:lnTo>
                    <a:pt x="4098036" y="58420"/>
                  </a:lnTo>
                  <a:lnTo>
                    <a:pt x="4093464" y="59690"/>
                  </a:lnTo>
                  <a:lnTo>
                    <a:pt x="4081272" y="59690"/>
                  </a:lnTo>
                  <a:lnTo>
                    <a:pt x="4075176" y="60960"/>
                  </a:lnTo>
                  <a:lnTo>
                    <a:pt x="4066031" y="60960"/>
                  </a:lnTo>
                  <a:lnTo>
                    <a:pt x="4056888" y="63500"/>
                  </a:lnTo>
                  <a:lnTo>
                    <a:pt x="4046220" y="63500"/>
                  </a:lnTo>
                  <a:lnTo>
                    <a:pt x="4035552" y="64770"/>
                  </a:lnTo>
                  <a:lnTo>
                    <a:pt x="4021836" y="64770"/>
                  </a:lnTo>
                  <a:lnTo>
                    <a:pt x="3992879" y="67310"/>
                  </a:lnTo>
                  <a:lnTo>
                    <a:pt x="4101083" y="67310"/>
                  </a:lnTo>
                  <a:lnTo>
                    <a:pt x="4099559" y="66040"/>
                  </a:lnTo>
                  <a:lnTo>
                    <a:pt x="4099559" y="63500"/>
                  </a:lnTo>
                  <a:lnTo>
                    <a:pt x="4098036" y="60960"/>
                  </a:lnTo>
                  <a:lnTo>
                    <a:pt x="4099559" y="58420"/>
                  </a:lnTo>
                  <a:close/>
                </a:path>
                <a:path w="7289800" h="228600">
                  <a:moveTo>
                    <a:pt x="4104131" y="58420"/>
                  </a:moveTo>
                  <a:lnTo>
                    <a:pt x="4099559" y="58420"/>
                  </a:lnTo>
                  <a:lnTo>
                    <a:pt x="4098036" y="60960"/>
                  </a:lnTo>
                  <a:lnTo>
                    <a:pt x="4099559" y="63500"/>
                  </a:lnTo>
                  <a:lnTo>
                    <a:pt x="4099559" y="66040"/>
                  </a:lnTo>
                  <a:lnTo>
                    <a:pt x="4101083" y="67310"/>
                  </a:lnTo>
                  <a:lnTo>
                    <a:pt x="4105655" y="67310"/>
                  </a:lnTo>
                  <a:lnTo>
                    <a:pt x="4104131" y="58420"/>
                  </a:lnTo>
                  <a:close/>
                </a:path>
                <a:path w="7289800" h="228600">
                  <a:moveTo>
                    <a:pt x="4110228" y="58420"/>
                  </a:moveTo>
                  <a:lnTo>
                    <a:pt x="4104131" y="58420"/>
                  </a:lnTo>
                  <a:lnTo>
                    <a:pt x="4105655" y="67310"/>
                  </a:lnTo>
                  <a:lnTo>
                    <a:pt x="4113276" y="67310"/>
                  </a:lnTo>
                  <a:lnTo>
                    <a:pt x="4110228" y="58420"/>
                  </a:lnTo>
                  <a:close/>
                </a:path>
                <a:path w="7289800" h="228600">
                  <a:moveTo>
                    <a:pt x="4114800" y="57150"/>
                  </a:moveTo>
                  <a:lnTo>
                    <a:pt x="4111752" y="57150"/>
                  </a:lnTo>
                  <a:lnTo>
                    <a:pt x="4110228" y="58420"/>
                  </a:lnTo>
                  <a:lnTo>
                    <a:pt x="4113276" y="67310"/>
                  </a:lnTo>
                  <a:lnTo>
                    <a:pt x="4114800" y="67310"/>
                  </a:lnTo>
                  <a:lnTo>
                    <a:pt x="4114800" y="66040"/>
                  </a:lnTo>
                  <a:lnTo>
                    <a:pt x="4116324" y="66040"/>
                  </a:lnTo>
                  <a:lnTo>
                    <a:pt x="4117848" y="63500"/>
                  </a:lnTo>
                  <a:lnTo>
                    <a:pt x="4117848" y="60960"/>
                  </a:lnTo>
                  <a:lnTo>
                    <a:pt x="4116324" y="58420"/>
                  </a:lnTo>
                  <a:lnTo>
                    <a:pt x="4114800" y="57150"/>
                  </a:lnTo>
                  <a:close/>
                </a:path>
                <a:path w="7289800" h="228600">
                  <a:moveTo>
                    <a:pt x="4152900" y="66040"/>
                  </a:moveTo>
                  <a:lnTo>
                    <a:pt x="4114800" y="66040"/>
                  </a:lnTo>
                  <a:lnTo>
                    <a:pt x="4114800" y="67310"/>
                  </a:lnTo>
                  <a:lnTo>
                    <a:pt x="4145279" y="67310"/>
                  </a:lnTo>
                  <a:lnTo>
                    <a:pt x="4152900" y="66040"/>
                  </a:lnTo>
                  <a:close/>
                </a:path>
                <a:path w="7289800" h="228600">
                  <a:moveTo>
                    <a:pt x="5565648" y="0"/>
                  </a:moveTo>
                  <a:lnTo>
                    <a:pt x="4655820" y="30480"/>
                  </a:lnTo>
                  <a:lnTo>
                    <a:pt x="4588764" y="36830"/>
                  </a:lnTo>
                  <a:lnTo>
                    <a:pt x="4556759" y="38100"/>
                  </a:lnTo>
                  <a:lnTo>
                    <a:pt x="4469892" y="44450"/>
                  </a:lnTo>
                  <a:lnTo>
                    <a:pt x="4332732" y="50800"/>
                  </a:lnTo>
                  <a:lnTo>
                    <a:pt x="4308348" y="50800"/>
                  </a:lnTo>
                  <a:lnTo>
                    <a:pt x="4287012" y="52070"/>
                  </a:lnTo>
                  <a:lnTo>
                    <a:pt x="4265676" y="52070"/>
                  </a:lnTo>
                  <a:lnTo>
                    <a:pt x="4247388" y="54610"/>
                  </a:lnTo>
                  <a:lnTo>
                    <a:pt x="4230624" y="54610"/>
                  </a:lnTo>
                  <a:lnTo>
                    <a:pt x="4213859" y="55880"/>
                  </a:lnTo>
                  <a:lnTo>
                    <a:pt x="4186428" y="55880"/>
                  </a:lnTo>
                  <a:lnTo>
                    <a:pt x="4174236" y="57150"/>
                  </a:lnTo>
                  <a:lnTo>
                    <a:pt x="4143755" y="57150"/>
                  </a:lnTo>
                  <a:lnTo>
                    <a:pt x="4136136" y="58420"/>
                  </a:lnTo>
                  <a:lnTo>
                    <a:pt x="4116324" y="58420"/>
                  </a:lnTo>
                  <a:lnTo>
                    <a:pt x="4117848" y="60960"/>
                  </a:lnTo>
                  <a:lnTo>
                    <a:pt x="4117848" y="63500"/>
                  </a:lnTo>
                  <a:lnTo>
                    <a:pt x="4116324" y="66040"/>
                  </a:lnTo>
                  <a:lnTo>
                    <a:pt x="4186428" y="66040"/>
                  </a:lnTo>
                  <a:lnTo>
                    <a:pt x="4200144" y="64770"/>
                  </a:lnTo>
                  <a:lnTo>
                    <a:pt x="4230624" y="64770"/>
                  </a:lnTo>
                  <a:lnTo>
                    <a:pt x="4247388" y="63500"/>
                  </a:lnTo>
                  <a:lnTo>
                    <a:pt x="4267200" y="63500"/>
                  </a:lnTo>
                  <a:lnTo>
                    <a:pt x="4287012" y="60960"/>
                  </a:lnTo>
                  <a:lnTo>
                    <a:pt x="4308348" y="59690"/>
                  </a:lnTo>
                  <a:lnTo>
                    <a:pt x="4332732" y="59690"/>
                  </a:lnTo>
                  <a:lnTo>
                    <a:pt x="4384548" y="57150"/>
                  </a:lnTo>
                  <a:lnTo>
                    <a:pt x="4471416" y="54610"/>
                  </a:lnTo>
                  <a:lnTo>
                    <a:pt x="4689348" y="38100"/>
                  </a:lnTo>
                  <a:lnTo>
                    <a:pt x="5565648" y="10160"/>
                  </a:lnTo>
                  <a:lnTo>
                    <a:pt x="6489192" y="10160"/>
                  </a:lnTo>
                  <a:lnTo>
                    <a:pt x="5565648" y="0"/>
                  </a:lnTo>
                  <a:close/>
                </a:path>
                <a:path w="7289800" h="228600">
                  <a:moveTo>
                    <a:pt x="7100316" y="63500"/>
                  </a:moveTo>
                  <a:lnTo>
                    <a:pt x="6827520" y="63500"/>
                  </a:lnTo>
                  <a:lnTo>
                    <a:pt x="6845808" y="64770"/>
                  </a:lnTo>
                  <a:lnTo>
                    <a:pt x="7117080" y="64770"/>
                  </a:lnTo>
                  <a:lnTo>
                    <a:pt x="7100316" y="63500"/>
                  </a:lnTo>
                  <a:close/>
                </a:path>
                <a:path w="7289800" h="228600">
                  <a:moveTo>
                    <a:pt x="7048500" y="60960"/>
                  </a:moveTo>
                  <a:lnTo>
                    <a:pt x="6795516" y="60960"/>
                  </a:lnTo>
                  <a:lnTo>
                    <a:pt x="6810756" y="63500"/>
                  </a:lnTo>
                  <a:lnTo>
                    <a:pt x="7083552" y="63500"/>
                  </a:lnTo>
                  <a:lnTo>
                    <a:pt x="7048500" y="60960"/>
                  </a:lnTo>
                  <a:close/>
                </a:path>
                <a:path w="7289800" h="228600">
                  <a:moveTo>
                    <a:pt x="6862572" y="55880"/>
                  </a:moveTo>
                  <a:lnTo>
                    <a:pt x="6690360" y="55880"/>
                  </a:lnTo>
                  <a:lnTo>
                    <a:pt x="6699504" y="57150"/>
                  </a:lnTo>
                  <a:lnTo>
                    <a:pt x="6708648" y="57150"/>
                  </a:lnTo>
                  <a:lnTo>
                    <a:pt x="6717792" y="58420"/>
                  </a:lnTo>
                  <a:lnTo>
                    <a:pt x="6740652" y="58420"/>
                  </a:lnTo>
                  <a:lnTo>
                    <a:pt x="6752844" y="59690"/>
                  </a:lnTo>
                  <a:lnTo>
                    <a:pt x="6766560" y="59690"/>
                  </a:lnTo>
                  <a:lnTo>
                    <a:pt x="6780276" y="60960"/>
                  </a:lnTo>
                  <a:lnTo>
                    <a:pt x="7011924" y="60960"/>
                  </a:lnTo>
                  <a:lnTo>
                    <a:pt x="6862572" y="55880"/>
                  </a:lnTo>
                  <a:close/>
                </a:path>
                <a:path w="7289800" h="228600">
                  <a:moveTo>
                    <a:pt x="6829044" y="54610"/>
                  </a:moveTo>
                  <a:lnTo>
                    <a:pt x="6678168" y="54610"/>
                  </a:lnTo>
                  <a:lnTo>
                    <a:pt x="6684264" y="55880"/>
                  </a:lnTo>
                  <a:lnTo>
                    <a:pt x="6845808" y="55880"/>
                  </a:lnTo>
                  <a:lnTo>
                    <a:pt x="6829044" y="54610"/>
                  </a:lnTo>
                  <a:close/>
                </a:path>
                <a:path w="7289800" h="228600">
                  <a:moveTo>
                    <a:pt x="6795516" y="52070"/>
                  </a:moveTo>
                  <a:lnTo>
                    <a:pt x="6664452" y="52070"/>
                  </a:lnTo>
                  <a:lnTo>
                    <a:pt x="6667500" y="54610"/>
                  </a:lnTo>
                  <a:lnTo>
                    <a:pt x="6812280" y="54610"/>
                  </a:lnTo>
                  <a:lnTo>
                    <a:pt x="6795516" y="52070"/>
                  </a:lnTo>
                  <a:close/>
                </a:path>
                <a:path w="7289800" h="228600">
                  <a:moveTo>
                    <a:pt x="6656832" y="41910"/>
                  </a:moveTo>
                  <a:lnTo>
                    <a:pt x="6640068" y="41910"/>
                  </a:lnTo>
                  <a:lnTo>
                    <a:pt x="6641592" y="43180"/>
                  </a:lnTo>
                  <a:lnTo>
                    <a:pt x="6647688" y="45720"/>
                  </a:lnTo>
                  <a:lnTo>
                    <a:pt x="6650736" y="49530"/>
                  </a:lnTo>
                  <a:lnTo>
                    <a:pt x="6653784" y="50800"/>
                  </a:lnTo>
                  <a:lnTo>
                    <a:pt x="6658356" y="52070"/>
                  </a:lnTo>
                  <a:lnTo>
                    <a:pt x="6780276" y="52070"/>
                  </a:lnTo>
                  <a:lnTo>
                    <a:pt x="6766560" y="50800"/>
                  </a:lnTo>
                  <a:lnTo>
                    <a:pt x="6752844" y="50800"/>
                  </a:lnTo>
                  <a:lnTo>
                    <a:pt x="6740652" y="49530"/>
                  </a:lnTo>
                  <a:lnTo>
                    <a:pt x="6728460" y="49530"/>
                  </a:lnTo>
                  <a:lnTo>
                    <a:pt x="6719316" y="48260"/>
                  </a:lnTo>
                  <a:lnTo>
                    <a:pt x="6708648" y="48260"/>
                  </a:lnTo>
                  <a:lnTo>
                    <a:pt x="6699504" y="45720"/>
                  </a:lnTo>
                  <a:lnTo>
                    <a:pt x="6684264" y="45720"/>
                  </a:lnTo>
                  <a:lnTo>
                    <a:pt x="6678168" y="44450"/>
                  </a:lnTo>
                  <a:lnTo>
                    <a:pt x="6669024" y="44450"/>
                  </a:lnTo>
                  <a:lnTo>
                    <a:pt x="6665976" y="43180"/>
                  </a:lnTo>
                  <a:lnTo>
                    <a:pt x="6661404" y="43180"/>
                  </a:lnTo>
                  <a:lnTo>
                    <a:pt x="6656832" y="41910"/>
                  </a:lnTo>
                  <a:close/>
                </a:path>
                <a:path w="7289800" h="228600">
                  <a:moveTo>
                    <a:pt x="6489192" y="10160"/>
                  </a:moveTo>
                  <a:lnTo>
                    <a:pt x="5565648" y="10160"/>
                  </a:lnTo>
                  <a:lnTo>
                    <a:pt x="6489192" y="20320"/>
                  </a:lnTo>
                  <a:lnTo>
                    <a:pt x="6513576" y="20320"/>
                  </a:lnTo>
                  <a:lnTo>
                    <a:pt x="6560820" y="25400"/>
                  </a:lnTo>
                  <a:lnTo>
                    <a:pt x="6583680" y="29210"/>
                  </a:lnTo>
                  <a:lnTo>
                    <a:pt x="6594348" y="30480"/>
                  </a:lnTo>
                  <a:lnTo>
                    <a:pt x="6603492" y="33020"/>
                  </a:lnTo>
                  <a:lnTo>
                    <a:pt x="6618732" y="35560"/>
                  </a:lnTo>
                  <a:lnTo>
                    <a:pt x="6623304" y="36830"/>
                  </a:lnTo>
                  <a:lnTo>
                    <a:pt x="6629400" y="38100"/>
                  </a:lnTo>
                  <a:lnTo>
                    <a:pt x="6632448" y="40640"/>
                  </a:lnTo>
                  <a:lnTo>
                    <a:pt x="6637020" y="41910"/>
                  </a:lnTo>
                  <a:lnTo>
                    <a:pt x="6658356" y="41910"/>
                  </a:lnTo>
                  <a:lnTo>
                    <a:pt x="6656832" y="40640"/>
                  </a:lnTo>
                  <a:lnTo>
                    <a:pt x="6655308" y="40640"/>
                  </a:lnTo>
                  <a:lnTo>
                    <a:pt x="6649212" y="35560"/>
                  </a:lnTo>
                  <a:lnTo>
                    <a:pt x="6644640" y="34290"/>
                  </a:lnTo>
                  <a:lnTo>
                    <a:pt x="6643116" y="33020"/>
                  </a:lnTo>
                  <a:lnTo>
                    <a:pt x="6640068" y="33020"/>
                  </a:lnTo>
                  <a:lnTo>
                    <a:pt x="6626352" y="27940"/>
                  </a:lnTo>
                  <a:lnTo>
                    <a:pt x="6620256" y="26670"/>
                  </a:lnTo>
                  <a:lnTo>
                    <a:pt x="6605016" y="22860"/>
                  </a:lnTo>
                  <a:lnTo>
                    <a:pt x="6595872" y="21590"/>
                  </a:lnTo>
                  <a:lnTo>
                    <a:pt x="6585204" y="20320"/>
                  </a:lnTo>
                  <a:lnTo>
                    <a:pt x="6562344" y="16510"/>
                  </a:lnTo>
                  <a:lnTo>
                    <a:pt x="6537960" y="12700"/>
                  </a:lnTo>
                  <a:lnTo>
                    <a:pt x="6489192" y="10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9710" marR="5080" indent="-242570">
              <a:lnSpc>
                <a:spcPct val="100000"/>
              </a:lnSpc>
              <a:spcBef>
                <a:spcPts val="100"/>
              </a:spcBef>
            </a:pPr>
            <a:r>
              <a:rPr dirty="0"/>
              <a:t>Single</a:t>
            </a:r>
            <a:r>
              <a:rPr spc="-175" dirty="0"/>
              <a:t> </a:t>
            </a:r>
            <a:r>
              <a:rPr spc="-5" dirty="0"/>
              <a:t>Thread </a:t>
            </a:r>
            <a:r>
              <a:rPr spc="-1210" dirty="0"/>
              <a:t> </a:t>
            </a:r>
            <a:r>
              <a:rPr dirty="0"/>
              <a:t>Approaches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94804" y="2078043"/>
            <a:ext cx="4093210" cy="4025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9779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MS-DOS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supports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single user process 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and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single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thread.</a:t>
            </a:r>
            <a:endParaRPr sz="3200">
              <a:latin typeface="Arial"/>
              <a:cs typeface="Arial"/>
            </a:endParaRPr>
          </a:p>
          <a:p>
            <a:pPr marL="354965" marR="508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Some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UNIX,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support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multiple user 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processes but </a:t>
            </a:r>
            <a:r>
              <a:rPr sz="3200" spc="-10" dirty="0">
                <a:latin typeface="Arial"/>
                <a:cs typeface="Arial"/>
              </a:rPr>
              <a:t>only </a:t>
            </a:r>
            <a:r>
              <a:rPr sz="3200" spc="-5" dirty="0">
                <a:latin typeface="Arial"/>
                <a:cs typeface="Arial"/>
              </a:rPr>
              <a:t> support one thread 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per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process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88014" y="1824226"/>
            <a:ext cx="4665585" cy="4143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7968" y="6019800"/>
            <a:ext cx="713231" cy="8382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7200" y="6573011"/>
            <a:ext cx="8458200" cy="742315"/>
            <a:chOff x="457200" y="6573011"/>
            <a:chExt cx="8458200" cy="7423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6573011"/>
              <a:ext cx="1191768" cy="7421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26108" y="6577583"/>
              <a:ext cx="7289800" cy="228600"/>
            </a:xfrm>
            <a:custGeom>
              <a:avLst/>
              <a:gdLst/>
              <a:ahLst/>
              <a:cxnLst/>
              <a:rect l="l" t="t" r="r" b="b"/>
              <a:pathLst>
                <a:path w="7289800" h="228600">
                  <a:moveTo>
                    <a:pt x="4102607" y="67310"/>
                  </a:moveTo>
                  <a:lnTo>
                    <a:pt x="3976116" y="67310"/>
                  </a:lnTo>
                  <a:lnTo>
                    <a:pt x="3957828" y="68580"/>
                  </a:lnTo>
                  <a:lnTo>
                    <a:pt x="3915155" y="72390"/>
                  </a:lnTo>
                  <a:lnTo>
                    <a:pt x="3842004" y="76200"/>
                  </a:lnTo>
                  <a:lnTo>
                    <a:pt x="3628644" y="88900"/>
                  </a:lnTo>
                  <a:lnTo>
                    <a:pt x="3592068" y="92710"/>
                  </a:lnTo>
                  <a:lnTo>
                    <a:pt x="3575304" y="95250"/>
                  </a:lnTo>
                  <a:lnTo>
                    <a:pt x="3560064" y="96520"/>
                  </a:lnTo>
                  <a:lnTo>
                    <a:pt x="3496055" y="105410"/>
                  </a:lnTo>
                  <a:lnTo>
                    <a:pt x="3464052" y="111760"/>
                  </a:lnTo>
                  <a:lnTo>
                    <a:pt x="3448812" y="114300"/>
                  </a:lnTo>
                  <a:lnTo>
                    <a:pt x="3393948" y="124460"/>
                  </a:lnTo>
                  <a:lnTo>
                    <a:pt x="3331464" y="130810"/>
                  </a:lnTo>
                  <a:lnTo>
                    <a:pt x="3300983" y="132080"/>
                  </a:lnTo>
                  <a:lnTo>
                    <a:pt x="3270504" y="134620"/>
                  </a:lnTo>
                  <a:lnTo>
                    <a:pt x="3253740" y="134620"/>
                  </a:lnTo>
                  <a:lnTo>
                    <a:pt x="3235452" y="135890"/>
                  </a:lnTo>
                  <a:lnTo>
                    <a:pt x="3215640" y="135890"/>
                  </a:lnTo>
                  <a:lnTo>
                    <a:pt x="3194304" y="137160"/>
                  </a:lnTo>
                  <a:lnTo>
                    <a:pt x="3171444" y="139700"/>
                  </a:lnTo>
                  <a:lnTo>
                    <a:pt x="3150108" y="139700"/>
                  </a:lnTo>
                  <a:lnTo>
                    <a:pt x="3102864" y="142240"/>
                  </a:lnTo>
                  <a:lnTo>
                    <a:pt x="3055620" y="143510"/>
                  </a:lnTo>
                  <a:lnTo>
                    <a:pt x="2927604" y="152400"/>
                  </a:lnTo>
                  <a:lnTo>
                    <a:pt x="2827020" y="166370"/>
                  </a:lnTo>
                  <a:lnTo>
                    <a:pt x="2793492" y="172720"/>
                  </a:lnTo>
                  <a:lnTo>
                    <a:pt x="193548" y="181610"/>
                  </a:lnTo>
                  <a:lnTo>
                    <a:pt x="86868" y="181610"/>
                  </a:lnTo>
                  <a:lnTo>
                    <a:pt x="68580" y="185420"/>
                  </a:lnTo>
                  <a:lnTo>
                    <a:pt x="53340" y="187960"/>
                  </a:lnTo>
                  <a:lnTo>
                    <a:pt x="45719" y="190500"/>
                  </a:lnTo>
                  <a:lnTo>
                    <a:pt x="39624" y="195580"/>
                  </a:lnTo>
                  <a:lnTo>
                    <a:pt x="30480" y="200660"/>
                  </a:lnTo>
                  <a:lnTo>
                    <a:pt x="22860" y="207010"/>
                  </a:lnTo>
                  <a:lnTo>
                    <a:pt x="12192" y="212090"/>
                  </a:lnTo>
                  <a:lnTo>
                    <a:pt x="0" y="219710"/>
                  </a:lnTo>
                  <a:lnTo>
                    <a:pt x="6096" y="228600"/>
                  </a:lnTo>
                  <a:lnTo>
                    <a:pt x="18287" y="219710"/>
                  </a:lnTo>
                  <a:lnTo>
                    <a:pt x="36575" y="208280"/>
                  </a:lnTo>
                  <a:lnTo>
                    <a:pt x="44196" y="203200"/>
                  </a:lnTo>
                  <a:lnTo>
                    <a:pt x="50292" y="200660"/>
                  </a:lnTo>
                  <a:lnTo>
                    <a:pt x="57912" y="196850"/>
                  </a:lnTo>
                  <a:lnTo>
                    <a:pt x="70104" y="194310"/>
                  </a:lnTo>
                  <a:lnTo>
                    <a:pt x="79248" y="193040"/>
                  </a:lnTo>
                  <a:lnTo>
                    <a:pt x="88392" y="193040"/>
                  </a:lnTo>
                  <a:lnTo>
                    <a:pt x="99060" y="190500"/>
                  </a:lnTo>
                  <a:lnTo>
                    <a:pt x="193548" y="190500"/>
                  </a:lnTo>
                  <a:lnTo>
                    <a:pt x="2795016" y="181610"/>
                  </a:lnTo>
                  <a:lnTo>
                    <a:pt x="2828544" y="177800"/>
                  </a:lnTo>
                  <a:lnTo>
                    <a:pt x="2862072" y="171450"/>
                  </a:lnTo>
                  <a:lnTo>
                    <a:pt x="2894076" y="166370"/>
                  </a:lnTo>
                  <a:lnTo>
                    <a:pt x="2927604" y="162560"/>
                  </a:lnTo>
                  <a:lnTo>
                    <a:pt x="2967228" y="158750"/>
                  </a:lnTo>
                  <a:lnTo>
                    <a:pt x="3009900" y="156210"/>
                  </a:lnTo>
                  <a:lnTo>
                    <a:pt x="3055620" y="152400"/>
                  </a:lnTo>
                  <a:lnTo>
                    <a:pt x="3102864" y="151130"/>
                  </a:lnTo>
                  <a:lnTo>
                    <a:pt x="3150108" y="148590"/>
                  </a:lnTo>
                  <a:lnTo>
                    <a:pt x="3172968" y="148590"/>
                  </a:lnTo>
                  <a:lnTo>
                    <a:pt x="3194304" y="147320"/>
                  </a:lnTo>
                  <a:lnTo>
                    <a:pt x="3215640" y="147320"/>
                  </a:lnTo>
                  <a:lnTo>
                    <a:pt x="3235452" y="144780"/>
                  </a:lnTo>
                  <a:lnTo>
                    <a:pt x="3253740" y="143510"/>
                  </a:lnTo>
                  <a:lnTo>
                    <a:pt x="3270504" y="143510"/>
                  </a:lnTo>
                  <a:lnTo>
                    <a:pt x="3300983" y="142240"/>
                  </a:lnTo>
                  <a:lnTo>
                    <a:pt x="3393948" y="134620"/>
                  </a:lnTo>
                  <a:lnTo>
                    <a:pt x="3413759" y="130810"/>
                  </a:lnTo>
                  <a:lnTo>
                    <a:pt x="3450336" y="124460"/>
                  </a:lnTo>
                  <a:lnTo>
                    <a:pt x="3467100" y="120650"/>
                  </a:lnTo>
                  <a:lnTo>
                    <a:pt x="3497579" y="114300"/>
                  </a:lnTo>
                  <a:lnTo>
                    <a:pt x="3529583" y="110490"/>
                  </a:lnTo>
                  <a:lnTo>
                    <a:pt x="3560064" y="105410"/>
                  </a:lnTo>
                  <a:lnTo>
                    <a:pt x="3593592" y="102870"/>
                  </a:lnTo>
                  <a:lnTo>
                    <a:pt x="3611879" y="99060"/>
                  </a:lnTo>
                  <a:lnTo>
                    <a:pt x="3649979" y="96520"/>
                  </a:lnTo>
                  <a:lnTo>
                    <a:pt x="3671316" y="96520"/>
                  </a:lnTo>
                  <a:lnTo>
                    <a:pt x="3842004" y="86360"/>
                  </a:lnTo>
                  <a:lnTo>
                    <a:pt x="3869436" y="83820"/>
                  </a:lnTo>
                  <a:lnTo>
                    <a:pt x="3957828" y="78740"/>
                  </a:lnTo>
                  <a:lnTo>
                    <a:pt x="3976116" y="78740"/>
                  </a:lnTo>
                  <a:lnTo>
                    <a:pt x="3992879" y="76200"/>
                  </a:lnTo>
                  <a:lnTo>
                    <a:pt x="4021836" y="73660"/>
                  </a:lnTo>
                  <a:lnTo>
                    <a:pt x="4035552" y="73660"/>
                  </a:lnTo>
                  <a:lnTo>
                    <a:pt x="4047744" y="72390"/>
                  </a:lnTo>
                  <a:lnTo>
                    <a:pt x="4058412" y="72390"/>
                  </a:lnTo>
                  <a:lnTo>
                    <a:pt x="4067555" y="71120"/>
                  </a:lnTo>
                  <a:lnTo>
                    <a:pt x="4082796" y="71120"/>
                  </a:lnTo>
                  <a:lnTo>
                    <a:pt x="4088892" y="68580"/>
                  </a:lnTo>
                  <a:lnTo>
                    <a:pt x="4099559" y="68580"/>
                  </a:lnTo>
                  <a:lnTo>
                    <a:pt x="4102607" y="67310"/>
                  </a:lnTo>
                  <a:close/>
                </a:path>
                <a:path w="7289800" h="228600">
                  <a:moveTo>
                    <a:pt x="7272528" y="86360"/>
                  </a:moveTo>
                  <a:lnTo>
                    <a:pt x="7240524" y="86360"/>
                  </a:lnTo>
                  <a:lnTo>
                    <a:pt x="7246620" y="87630"/>
                  </a:lnTo>
                  <a:lnTo>
                    <a:pt x="7264908" y="87630"/>
                  </a:lnTo>
                  <a:lnTo>
                    <a:pt x="7272528" y="86360"/>
                  </a:lnTo>
                  <a:close/>
                </a:path>
                <a:path w="7289800" h="228600">
                  <a:moveTo>
                    <a:pt x="7243572" y="76200"/>
                  </a:moveTo>
                  <a:lnTo>
                    <a:pt x="7211568" y="76200"/>
                  </a:lnTo>
                  <a:lnTo>
                    <a:pt x="7219188" y="80010"/>
                  </a:lnTo>
                  <a:lnTo>
                    <a:pt x="7225284" y="81280"/>
                  </a:lnTo>
                  <a:lnTo>
                    <a:pt x="7234428" y="83820"/>
                  </a:lnTo>
                  <a:lnTo>
                    <a:pt x="7237476" y="86360"/>
                  </a:lnTo>
                  <a:lnTo>
                    <a:pt x="7289292" y="86360"/>
                  </a:lnTo>
                  <a:lnTo>
                    <a:pt x="7289292" y="78740"/>
                  </a:lnTo>
                  <a:lnTo>
                    <a:pt x="7248144" y="78740"/>
                  </a:lnTo>
                  <a:lnTo>
                    <a:pt x="7243572" y="76200"/>
                  </a:lnTo>
                  <a:close/>
                </a:path>
                <a:path w="7289800" h="228600">
                  <a:moveTo>
                    <a:pt x="7289292" y="76200"/>
                  </a:moveTo>
                  <a:lnTo>
                    <a:pt x="7260336" y="76200"/>
                  </a:lnTo>
                  <a:lnTo>
                    <a:pt x="7255764" y="78740"/>
                  </a:lnTo>
                  <a:lnTo>
                    <a:pt x="7289292" y="78740"/>
                  </a:lnTo>
                  <a:lnTo>
                    <a:pt x="7289292" y="76200"/>
                  </a:lnTo>
                  <a:close/>
                </a:path>
                <a:path w="7289800" h="228600">
                  <a:moveTo>
                    <a:pt x="7147560" y="64770"/>
                  </a:moveTo>
                  <a:lnTo>
                    <a:pt x="6862572" y="64770"/>
                  </a:lnTo>
                  <a:lnTo>
                    <a:pt x="6973824" y="68580"/>
                  </a:lnTo>
                  <a:lnTo>
                    <a:pt x="7011924" y="71120"/>
                  </a:lnTo>
                  <a:lnTo>
                    <a:pt x="7048500" y="72390"/>
                  </a:lnTo>
                  <a:lnTo>
                    <a:pt x="7083552" y="72390"/>
                  </a:lnTo>
                  <a:lnTo>
                    <a:pt x="7100316" y="73660"/>
                  </a:lnTo>
                  <a:lnTo>
                    <a:pt x="7132320" y="73660"/>
                  </a:lnTo>
                  <a:lnTo>
                    <a:pt x="7146036" y="74930"/>
                  </a:lnTo>
                  <a:lnTo>
                    <a:pt x="7185660" y="74930"/>
                  </a:lnTo>
                  <a:lnTo>
                    <a:pt x="7196328" y="76200"/>
                  </a:lnTo>
                  <a:lnTo>
                    <a:pt x="7240524" y="76200"/>
                  </a:lnTo>
                  <a:lnTo>
                    <a:pt x="7234428" y="73660"/>
                  </a:lnTo>
                  <a:lnTo>
                    <a:pt x="7222236" y="71120"/>
                  </a:lnTo>
                  <a:lnTo>
                    <a:pt x="7214616" y="67310"/>
                  </a:lnTo>
                  <a:lnTo>
                    <a:pt x="7205472" y="67310"/>
                  </a:lnTo>
                  <a:lnTo>
                    <a:pt x="7196328" y="66040"/>
                  </a:lnTo>
                  <a:lnTo>
                    <a:pt x="7161276" y="66040"/>
                  </a:lnTo>
                  <a:lnTo>
                    <a:pt x="7147560" y="64770"/>
                  </a:lnTo>
                  <a:close/>
                </a:path>
                <a:path w="7289800" h="228600">
                  <a:moveTo>
                    <a:pt x="4099559" y="58420"/>
                  </a:moveTo>
                  <a:lnTo>
                    <a:pt x="4098036" y="58420"/>
                  </a:lnTo>
                  <a:lnTo>
                    <a:pt x="4093464" y="59690"/>
                  </a:lnTo>
                  <a:lnTo>
                    <a:pt x="4081272" y="59690"/>
                  </a:lnTo>
                  <a:lnTo>
                    <a:pt x="4075176" y="60960"/>
                  </a:lnTo>
                  <a:lnTo>
                    <a:pt x="4066031" y="60960"/>
                  </a:lnTo>
                  <a:lnTo>
                    <a:pt x="4056888" y="63500"/>
                  </a:lnTo>
                  <a:lnTo>
                    <a:pt x="4046220" y="63500"/>
                  </a:lnTo>
                  <a:lnTo>
                    <a:pt x="4035552" y="64770"/>
                  </a:lnTo>
                  <a:lnTo>
                    <a:pt x="4021836" y="64770"/>
                  </a:lnTo>
                  <a:lnTo>
                    <a:pt x="3992879" y="67310"/>
                  </a:lnTo>
                  <a:lnTo>
                    <a:pt x="4101083" y="67310"/>
                  </a:lnTo>
                  <a:lnTo>
                    <a:pt x="4099559" y="66040"/>
                  </a:lnTo>
                  <a:lnTo>
                    <a:pt x="4099559" y="63500"/>
                  </a:lnTo>
                  <a:lnTo>
                    <a:pt x="4098036" y="60960"/>
                  </a:lnTo>
                  <a:lnTo>
                    <a:pt x="4099559" y="58420"/>
                  </a:lnTo>
                  <a:close/>
                </a:path>
                <a:path w="7289800" h="228600">
                  <a:moveTo>
                    <a:pt x="4104131" y="58420"/>
                  </a:moveTo>
                  <a:lnTo>
                    <a:pt x="4099559" y="58420"/>
                  </a:lnTo>
                  <a:lnTo>
                    <a:pt x="4098036" y="60960"/>
                  </a:lnTo>
                  <a:lnTo>
                    <a:pt x="4099559" y="63500"/>
                  </a:lnTo>
                  <a:lnTo>
                    <a:pt x="4099559" y="66040"/>
                  </a:lnTo>
                  <a:lnTo>
                    <a:pt x="4101083" y="67310"/>
                  </a:lnTo>
                  <a:lnTo>
                    <a:pt x="4105655" y="67310"/>
                  </a:lnTo>
                  <a:lnTo>
                    <a:pt x="4104131" y="58420"/>
                  </a:lnTo>
                  <a:close/>
                </a:path>
                <a:path w="7289800" h="228600">
                  <a:moveTo>
                    <a:pt x="4110228" y="58420"/>
                  </a:moveTo>
                  <a:lnTo>
                    <a:pt x="4104131" y="58420"/>
                  </a:lnTo>
                  <a:lnTo>
                    <a:pt x="4105655" y="67310"/>
                  </a:lnTo>
                  <a:lnTo>
                    <a:pt x="4113276" y="67310"/>
                  </a:lnTo>
                  <a:lnTo>
                    <a:pt x="4110228" y="58420"/>
                  </a:lnTo>
                  <a:close/>
                </a:path>
                <a:path w="7289800" h="228600">
                  <a:moveTo>
                    <a:pt x="4114800" y="57150"/>
                  </a:moveTo>
                  <a:lnTo>
                    <a:pt x="4111752" y="57150"/>
                  </a:lnTo>
                  <a:lnTo>
                    <a:pt x="4110228" y="58420"/>
                  </a:lnTo>
                  <a:lnTo>
                    <a:pt x="4113276" y="67310"/>
                  </a:lnTo>
                  <a:lnTo>
                    <a:pt x="4114800" y="67310"/>
                  </a:lnTo>
                  <a:lnTo>
                    <a:pt x="4114800" y="66040"/>
                  </a:lnTo>
                  <a:lnTo>
                    <a:pt x="4116324" y="66040"/>
                  </a:lnTo>
                  <a:lnTo>
                    <a:pt x="4117848" y="63500"/>
                  </a:lnTo>
                  <a:lnTo>
                    <a:pt x="4117848" y="60960"/>
                  </a:lnTo>
                  <a:lnTo>
                    <a:pt x="4116324" y="58420"/>
                  </a:lnTo>
                  <a:lnTo>
                    <a:pt x="4114800" y="57150"/>
                  </a:lnTo>
                  <a:close/>
                </a:path>
                <a:path w="7289800" h="228600">
                  <a:moveTo>
                    <a:pt x="4152900" y="66040"/>
                  </a:moveTo>
                  <a:lnTo>
                    <a:pt x="4114800" y="66040"/>
                  </a:lnTo>
                  <a:lnTo>
                    <a:pt x="4114800" y="67310"/>
                  </a:lnTo>
                  <a:lnTo>
                    <a:pt x="4145279" y="67310"/>
                  </a:lnTo>
                  <a:lnTo>
                    <a:pt x="4152900" y="66040"/>
                  </a:lnTo>
                  <a:close/>
                </a:path>
                <a:path w="7289800" h="228600">
                  <a:moveTo>
                    <a:pt x="5565648" y="0"/>
                  </a:moveTo>
                  <a:lnTo>
                    <a:pt x="4655820" y="30480"/>
                  </a:lnTo>
                  <a:lnTo>
                    <a:pt x="4588764" y="36830"/>
                  </a:lnTo>
                  <a:lnTo>
                    <a:pt x="4556759" y="38100"/>
                  </a:lnTo>
                  <a:lnTo>
                    <a:pt x="4469892" y="44450"/>
                  </a:lnTo>
                  <a:lnTo>
                    <a:pt x="4332732" y="50800"/>
                  </a:lnTo>
                  <a:lnTo>
                    <a:pt x="4308348" y="50800"/>
                  </a:lnTo>
                  <a:lnTo>
                    <a:pt x="4287012" y="52070"/>
                  </a:lnTo>
                  <a:lnTo>
                    <a:pt x="4265676" y="52070"/>
                  </a:lnTo>
                  <a:lnTo>
                    <a:pt x="4247388" y="54610"/>
                  </a:lnTo>
                  <a:lnTo>
                    <a:pt x="4230624" y="54610"/>
                  </a:lnTo>
                  <a:lnTo>
                    <a:pt x="4213859" y="55880"/>
                  </a:lnTo>
                  <a:lnTo>
                    <a:pt x="4186428" y="55880"/>
                  </a:lnTo>
                  <a:lnTo>
                    <a:pt x="4174236" y="57150"/>
                  </a:lnTo>
                  <a:lnTo>
                    <a:pt x="4143755" y="57150"/>
                  </a:lnTo>
                  <a:lnTo>
                    <a:pt x="4136136" y="58420"/>
                  </a:lnTo>
                  <a:lnTo>
                    <a:pt x="4116324" y="58420"/>
                  </a:lnTo>
                  <a:lnTo>
                    <a:pt x="4117848" y="60960"/>
                  </a:lnTo>
                  <a:lnTo>
                    <a:pt x="4117848" y="63500"/>
                  </a:lnTo>
                  <a:lnTo>
                    <a:pt x="4116324" y="66040"/>
                  </a:lnTo>
                  <a:lnTo>
                    <a:pt x="4186428" y="66040"/>
                  </a:lnTo>
                  <a:lnTo>
                    <a:pt x="4200144" y="64770"/>
                  </a:lnTo>
                  <a:lnTo>
                    <a:pt x="4230624" y="64770"/>
                  </a:lnTo>
                  <a:lnTo>
                    <a:pt x="4247388" y="63500"/>
                  </a:lnTo>
                  <a:lnTo>
                    <a:pt x="4267200" y="63500"/>
                  </a:lnTo>
                  <a:lnTo>
                    <a:pt x="4287012" y="60960"/>
                  </a:lnTo>
                  <a:lnTo>
                    <a:pt x="4308348" y="59690"/>
                  </a:lnTo>
                  <a:lnTo>
                    <a:pt x="4332732" y="59690"/>
                  </a:lnTo>
                  <a:lnTo>
                    <a:pt x="4384548" y="57150"/>
                  </a:lnTo>
                  <a:lnTo>
                    <a:pt x="4471416" y="54610"/>
                  </a:lnTo>
                  <a:lnTo>
                    <a:pt x="4689348" y="38100"/>
                  </a:lnTo>
                  <a:lnTo>
                    <a:pt x="5565648" y="10160"/>
                  </a:lnTo>
                  <a:lnTo>
                    <a:pt x="6489192" y="10160"/>
                  </a:lnTo>
                  <a:lnTo>
                    <a:pt x="5565648" y="0"/>
                  </a:lnTo>
                  <a:close/>
                </a:path>
                <a:path w="7289800" h="228600">
                  <a:moveTo>
                    <a:pt x="7100316" y="63500"/>
                  </a:moveTo>
                  <a:lnTo>
                    <a:pt x="6827520" y="63500"/>
                  </a:lnTo>
                  <a:lnTo>
                    <a:pt x="6845808" y="64770"/>
                  </a:lnTo>
                  <a:lnTo>
                    <a:pt x="7117080" y="64770"/>
                  </a:lnTo>
                  <a:lnTo>
                    <a:pt x="7100316" y="63500"/>
                  </a:lnTo>
                  <a:close/>
                </a:path>
                <a:path w="7289800" h="228600">
                  <a:moveTo>
                    <a:pt x="7048500" y="60960"/>
                  </a:moveTo>
                  <a:lnTo>
                    <a:pt x="6795516" y="60960"/>
                  </a:lnTo>
                  <a:lnTo>
                    <a:pt x="6810756" y="63500"/>
                  </a:lnTo>
                  <a:lnTo>
                    <a:pt x="7083552" y="63500"/>
                  </a:lnTo>
                  <a:lnTo>
                    <a:pt x="7048500" y="60960"/>
                  </a:lnTo>
                  <a:close/>
                </a:path>
                <a:path w="7289800" h="228600">
                  <a:moveTo>
                    <a:pt x="6862572" y="55880"/>
                  </a:moveTo>
                  <a:lnTo>
                    <a:pt x="6690360" y="55880"/>
                  </a:lnTo>
                  <a:lnTo>
                    <a:pt x="6699504" y="57150"/>
                  </a:lnTo>
                  <a:lnTo>
                    <a:pt x="6708648" y="57150"/>
                  </a:lnTo>
                  <a:lnTo>
                    <a:pt x="6717792" y="58420"/>
                  </a:lnTo>
                  <a:lnTo>
                    <a:pt x="6740652" y="58420"/>
                  </a:lnTo>
                  <a:lnTo>
                    <a:pt x="6752844" y="59690"/>
                  </a:lnTo>
                  <a:lnTo>
                    <a:pt x="6766560" y="59690"/>
                  </a:lnTo>
                  <a:lnTo>
                    <a:pt x="6780276" y="60960"/>
                  </a:lnTo>
                  <a:lnTo>
                    <a:pt x="7011924" y="60960"/>
                  </a:lnTo>
                  <a:lnTo>
                    <a:pt x="6862572" y="55880"/>
                  </a:lnTo>
                  <a:close/>
                </a:path>
                <a:path w="7289800" h="228600">
                  <a:moveTo>
                    <a:pt x="6829044" y="54610"/>
                  </a:moveTo>
                  <a:lnTo>
                    <a:pt x="6678168" y="54610"/>
                  </a:lnTo>
                  <a:lnTo>
                    <a:pt x="6684264" y="55880"/>
                  </a:lnTo>
                  <a:lnTo>
                    <a:pt x="6845808" y="55880"/>
                  </a:lnTo>
                  <a:lnTo>
                    <a:pt x="6829044" y="54610"/>
                  </a:lnTo>
                  <a:close/>
                </a:path>
                <a:path w="7289800" h="228600">
                  <a:moveTo>
                    <a:pt x="6795516" y="52070"/>
                  </a:moveTo>
                  <a:lnTo>
                    <a:pt x="6664452" y="52070"/>
                  </a:lnTo>
                  <a:lnTo>
                    <a:pt x="6667500" y="54610"/>
                  </a:lnTo>
                  <a:lnTo>
                    <a:pt x="6812280" y="54610"/>
                  </a:lnTo>
                  <a:lnTo>
                    <a:pt x="6795516" y="52070"/>
                  </a:lnTo>
                  <a:close/>
                </a:path>
                <a:path w="7289800" h="228600">
                  <a:moveTo>
                    <a:pt x="6656832" y="41910"/>
                  </a:moveTo>
                  <a:lnTo>
                    <a:pt x="6640068" y="41910"/>
                  </a:lnTo>
                  <a:lnTo>
                    <a:pt x="6641592" y="43180"/>
                  </a:lnTo>
                  <a:lnTo>
                    <a:pt x="6647688" y="45720"/>
                  </a:lnTo>
                  <a:lnTo>
                    <a:pt x="6650736" y="49530"/>
                  </a:lnTo>
                  <a:lnTo>
                    <a:pt x="6653784" y="50800"/>
                  </a:lnTo>
                  <a:lnTo>
                    <a:pt x="6658356" y="52070"/>
                  </a:lnTo>
                  <a:lnTo>
                    <a:pt x="6780276" y="52070"/>
                  </a:lnTo>
                  <a:lnTo>
                    <a:pt x="6766560" y="50800"/>
                  </a:lnTo>
                  <a:lnTo>
                    <a:pt x="6752844" y="50800"/>
                  </a:lnTo>
                  <a:lnTo>
                    <a:pt x="6740652" y="49530"/>
                  </a:lnTo>
                  <a:lnTo>
                    <a:pt x="6728460" y="49530"/>
                  </a:lnTo>
                  <a:lnTo>
                    <a:pt x="6719316" y="48260"/>
                  </a:lnTo>
                  <a:lnTo>
                    <a:pt x="6708648" y="48260"/>
                  </a:lnTo>
                  <a:lnTo>
                    <a:pt x="6699504" y="45720"/>
                  </a:lnTo>
                  <a:lnTo>
                    <a:pt x="6684264" y="45720"/>
                  </a:lnTo>
                  <a:lnTo>
                    <a:pt x="6678168" y="44450"/>
                  </a:lnTo>
                  <a:lnTo>
                    <a:pt x="6669024" y="44450"/>
                  </a:lnTo>
                  <a:lnTo>
                    <a:pt x="6665976" y="43180"/>
                  </a:lnTo>
                  <a:lnTo>
                    <a:pt x="6661404" y="43180"/>
                  </a:lnTo>
                  <a:lnTo>
                    <a:pt x="6656832" y="41910"/>
                  </a:lnTo>
                  <a:close/>
                </a:path>
                <a:path w="7289800" h="228600">
                  <a:moveTo>
                    <a:pt x="6489192" y="10160"/>
                  </a:moveTo>
                  <a:lnTo>
                    <a:pt x="5565648" y="10160"/>
                  </a:lnTo>
                  <a:lnTo>
                    <a:pt x="6489192" y="20320"/>
                  </a:lnTo>
                  <a:lnTo>
                    <a:pt x="6513576" y="20320"/>
                  </a:lnTo>
                  <a:lnTo>
                    <a:pt x="6560820" y="25400"/>
                  </a:lnTo>
                  <a:lnTo>
                    <a:pt x="6583680" y="29210"/>
                  </a:lnTo>
                  <a:lnTo>
                    <a:pt x="6594348" y="30480"/>
                  </a:lnTo>
                  <a:lnTo>
                    <a:pt x="6603492" y="33020"/>
                  </a:lnTo>
                  <a:lnTo>
                    <a:pt x="6618732" y="35560"/>
                  </a:lnTo>
                  <a:lnTo>
                    <a:pt x="6623304" y="36830"/>
                  </a:lnTo>
                  <a:lnTo>
                    <a:pt x="6629400" y="38100"/>
                  </a:lnTo>
                  <a:lnTo>
                    <a:pt x="6632448" y="40640"/>
                  </a:lnTo>
                  <a:lnTo>
                    <a:pt x="6637020" y="41910"/>
                  </a:lnTo>
                  <a:lnTo>
                    <a:pt x="6658356" y="41910"/>
                  </a:lnTo>
                  <a:lnTo>
                    <a:pt x="6656832" y="40640"/>
                  </a:lnTo>
                  <a:lnTo>
                    <a:pt x="6655308" y="40640"/>
                  </a:lnTo>
                  <a:lnTo>
                    <a:pt x="6649212" y="35560"/>
                  </a:lnTo>
                  <a:lnTo>
                    <a:pt x="6644640" y="34290"/>
                  </a:lnTo>
                  <a:lnTo>
                    <a:pt x="6643116" y="33020"/>
                  </a:lnTo>
                  <a:lnTo>
                    <a:pt x="6640068" y="33020"/>
                  </a:lnTo>
                  <a:lnTo>
                    <a:pt x="6626352" y="27940"/>
                  </a:lnTo>
                  <a:lnTo>
                    <a:pt x="6620256" y="26670"/>
                  </a:lnTo>
                  <a:lnTo>
                    <a:pt x="6605016" y="22860"/>
                  </a:lnTo>
                  <a:lnTo>
                    <a:pt x="6595872" y="21590"/>
                  </a:lnTo>
                  <a:lnTo>
                    <a:pt x="6585204" y="20320"/>
                  </a:lnTo>
                  <a:lnTo>
                    <a:pt x="6562344" y="16510"/>
                  </a:lnTo>
                  <a:lnTo>
                    <a:pt x="6537960" y="12700"/>
                  </a:lnTo>
                  <a:lnTo>
                    <a:pt x="6489192" y="10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457200"/>
            <a:ext cx="1917192" cy="193700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59251" y="940057"/>
            <a:ext cx="35413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Multithreading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94804" y="2078043"/>
            <a:ext cx="4382135" cy="4512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88645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Arial"/>
                <a:cs typeface="Arial"/>
              </a:rPr>
              <a:t>Java </a:t>
            </a:r>
            <a:r>
              <a:rPr sz="3200" spc="-5" dirty="0">
                <a:latin typeface="Arial"/>
                <a:cs typeface="Arial"/>
              </a:rPr>
              <a:t>run-time 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environment is </a:t>
            </a:r>
            <a:r>
              <a:rPr sz="3200" dirty="0">
                <a:latin typeface="Arial"/>
                <a:cs typeface="Arial"/>
              </a:rPr>
              <a:t>a 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single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process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with </a:t>
            </a:r>
            <a:r>
              <a:rPr sz="3200" spc="-869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multiple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threads</a:t>
            </a:r>
            <a:endParaRPr sz="3200">
              <a:latin typeface="Arial"/>
              <a:cs typeface="Arial"/>
            </a:endParaRPr>
          </a:p>
          <a:p>
            <a:pPr marL="354965" marR="5080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Arial"/>
                <a:cs typeface="Arial"/>
              </a:rPr>
              <a:t>Multiple processes 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b="1" i="1" spc="-5" dirty="0">
                <a:latin typeface="Arial"/>
                <a:cs typeface="Arial"/>
              </a:rPr>
              <a:t>and</a:t>
            </a:r>
            <a:r>
              <a:rPr sz="3200" b="1" i="1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threads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are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found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in Windows, Solaris, 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and many </a:t>
            </a:r>
            <a:r>
              <a:rPr sz="3200" spc="-10" dirty="0">
                <a:latin typeface="Arial"/>
                <a:cs typeface="Arial"/>
              </a:rPr>
              <a:t>modern </a:t>
            </a:r>
            <a:r>
              <a:rPr sz="3200" spc="-5" dirty="0">
                <a:latin typeface="Arial"/>
                <a:cs typeface="Arial"/>
              </a:rPr>
              <a:t> versions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of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UNIX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76939" y="2090304"/>
            <a:ext cx="4224260" cy="3420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8935" y="940057"/>
            <a:ext cx="26384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Proce</a:t>
            </a:r>
            <a:r>
              <a:rPr spc="10" dirty="0"/>
              <a:t>s</a:t>
            </a:r>
            <a:r>
              <a:rPr dirty="0"/>
              <a:t>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76" y="2078043"/>
            <a:ext cx="7476490" cy="36372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Arial"/>
                <a:cs typeface="Arial"/>
              </a:rPr>
              <a:t>A</a:t>
            </a:r>
            <a:r>
              <a:rPr sz="3200" spc="-18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virtual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address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space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which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holds</a:t>
            </a:r>
            <a:r>
              <a:rPr sz="3200" dirty="0">
                <a:latin typeface="Arial"/>
                <a:cs typeface="Arial"/>
              </a:rPr>
              <a:t> the </a:t>
            </a:r>
            <a:r>
              <a:rPr sz="3200" spc="-87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process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image</a:t>
            </a:r>
            <a:endParaRPr sz="32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Arial"/>
                <a:cs typeface="Arial"/>
              </a:rPr>
              <a:t>Protected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access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to</a:t>
            </a:r>
            <a:endParaRPr sz="32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90"/>
              </a:spcBef>
              <a:buChar char="–"/>
              <a:tabLst>
                <a:tab pos="756920" algn="l"/>
              </a:tabLst>
            </a:pPr>
            <a:r>
              <a:rPr sz="2800" dirty="0">
                <a:latin typeface="Arial"/>
                <a:cs typeface="Arial"/>
              </a:rPr>
              <a:t>Processors,</a:t>
            </a:r>
            <a:endParaRPr sz="28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dirty="0">
                <a:latin typeface="Arial"/>
                <a:cs typeface="Arial"/>
              </a:rPr>
              <a:t>Other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processes,</a:t>
            </a:r>
            <a:endParaRPr sz="28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Files,</a:t>
            </a:r>
            <a:endParaRPr sz="2800">
              <a:latin typeface="Arial"/>
              <a:cs typeface="Arial"/>
            </a:endParaRPr>
          </a:p>
          <a:p>
            <a:pPr marL="756285" lvl="1" indent="-287655">
              <a:lnSpc>
                <a:spcPct val="100000"/>
              </a:lnSpc>
              <a:spcBef>
                <a:spcPts val="670"/>
              </a:spcBef>
              <a:buChar char="–"/>
              <a:tabLst>
                <a:tab pos="756920" algn="l"/>
              </a:tabLst>
            </a:pPr>
            <a:r>
              <a:rPr sz="2800" spc="-5" dirty="0">
                <a:latin typeface="Arial"/>
                <a:cs typeface="Arial"/>
              </a:rPr>
              <a:t>I/O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resources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</TotalTime>
  <Words>1684</Words>
  <Application>Microsoft Office PowerPoint</Application>
  <PresentationFormat>Custom</PresentationFormat>
  <Paragraphs>254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Wingdings</vt:lpstr>
      <vt:lpstr>Office Theme</vt:lpstr>
      <vt:lpstr>Operating Systems:  Internals and Design Principles, 6/E</vt:lpstr>
      <vt:lpstr>PowerPoint Presentation</vt:lpstr>
      <vt:lpstr>Processes and Threads</vt:lpstr>
      <vt:lpstr>Processes and Threads</vt:lpstr>
      <vt:lpstr>Processes and Threads</vt:lpstr>
      <vt:lpstr>Multithreading</vt:lpstr>
      <vt:lpstr>Single Thread  Approaches</vt:lpstr>
      <vt:lpstr>Multithreading</vt:lpstr>
      <vt:lpstr>Processes</vt:lpstr>
      <vt:lpstr>One or More Threads in  Process</vt:lpstr>
      <vt:lpstr>One view…</vt:lpstr>
      <vt:lpstr>Threads vs. processes</vt:lpstr>
      <vt:lpstr>Benefits of Threads</vt:lpstr>
      <vt:lpstr>Thread use in a  Single-User System</vt:lpstr>
      <vt:lpstr>Threads</vt:lpstr>
      <vt:lpstr>Activities similar  to Processes</vt:lpstr>
      <vt:lpstr>Thread Execution States</vt:lpstr>
      <vt:lpstr>Example:  Remote Procedure Call</vt:lpstr>
      <vt:lpstr>Langkah-langkah</vt:lpstr>
      <vt:lpstr>PowerPoint Presentation</vt:lpstr>
      <vt:lpstr>RPC Using One Thread per Server</vt:lpstr>
      <vt:lpstr>Multithreading  on a Uniprocessor</vt:lpstr>
      <vt:lpstr>Categories of  Thread Implementation</vt:lpstr>
      <vt:lpstr>User-Level Threads</vt:lpstr>
      <vt:lpstr>Kernel-Level Threads</vt:lpstr>
      <vt:lpstr>Advantages of KLT</vt:lpstr>
      <vt:lpstr>Disadvantage of KLT</vt:lpstr>
      <vt:lpstr>Combined Approaches</vt:lpstr>
      <vt:lpstr>Relationship Between  Thread and Processes</vt:lpstr>
      <vt:lpstr>Roadmap</vt:lpstr>
      <vt:lpstr>Traditional View</vt:lpstr>
      <vt:lpstr>Categories of  Computer Systems</vt:lpstr>
      <vt:lpstr>Categories of Computer  Systems</vt:lpstr>
      <vt:lpstr>Parallel Processor  Architectures</vt:lpstr>
      <vt:lpstr>Symmetric  Multiprocessing</vt:lpstr>
      <vt:lpstr>Typical SMP Organization</vt:lpstr>
      <vt:lpstr>Multiprocessor OS  Design Considerations</vt:lpstr>
      <vt:lpstr>Microkernel</vt:lpstr>
      <vt:lpstr>Kernel Architecture</vt:lpstr>
      <vt:lpstr>Microkernel Design:  Memory Management</vt:lpstr>
      <vt:lpstr>Microkernel Design:  Interprocess Communication</vt:lpstr>
      <vt:lpstr>Microkernal Design: I/O and interrupt management</vt:lpstr>
      <vt:lpstr>Benefits of a  Microkernel Organization</vt:lpstr>
      <vt:lpstr>Roadmap</vt:lpstr>
      <vt:lpstr>Different Approaches  to Processes</vt:lpstr>
      <vt:lpstr>Windows Processes</vt:lpstr>
      <vt:lpstr>Relationship between  Process and Resources</vt:lpstr>
      <vt:lpstr>Windows Process Object</vt:lpstr>
      <vt:lpstr>Windows Thread Object</vt:lpstr>
      <vt:lpstr>Thread States</vt:lpstr>
      <vt:lpstr>Windows SMP Support</vt:lpstr>
      <vt:lpstr>Solaris</vt:lpstr>
      <vt:lpstr>Solaris Process</vt:lpstr>
      <vt:lpstr>Relationship between  Processes and Threads</vt:lpstr>
      <vt:lpstr>Traditional  Unix vs Solaris</vt:lpstr>
      <vt:lpstr>LWP Data Structure</vt:lpstr>
      <vt:lpstr>Solaris Thread States</vt:lpstr>
      <vt:lpstr>Linux Tasks</vt:lpstr>
      <vt:lpstr>Linux  Process/Thread Model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Systems:  Internals and Design Principles, 6/E</dc:title>
  <cp:lastModifiedBy>HUSNI</cp:lastModifiedBy>
  <cp:revision>17</cp:revision>
  <dcterms:created xsi:type="dcterms:W3CDTF">2021-04-19T01:20:46Z</dcterms:created>
  <dcterms:modified xsi:type="dcterms:W3CDTF">2024-04-03T22:08:16Z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2020-02-25T00:00:00Z</vt:filetime>
  </property>
  <property fmtid="{D5CDD505-2E9C-101B-9397-08002B2CF9AE}" pid="3" name="LastSaved">
    <vt:filetime>2021-04-19T00:00:00Z</vt:filetime>
  </property>
</Properties>
</file>